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F12-433A-4AEE-971A-C718E0232201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C457-9D1C-4643-AC11-A3B61F284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F12-433A-4AEE-971A-C718E0232201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C457-9D1C-4643-AC11-A3B61F284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F12-433A-4AEE-971A-C718E0232201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C457-9D1C-4643-AC11-A3B61F284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F12-433A-4AEE-971A-C718E0232201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C457-9D1C-4643-AC11-A3B61F284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F12-433A-4AEE-971A-C718E0232201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C457-9D1C-4643-AC11-A3B61F284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F12-433A-4AEE-971A-C718E0232201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C457-9D1C-4643-AC11-A3B61F284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F12-433A-4AEE-971A-C718E0232201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C457-9D1C-4643-AC11-A3B61F284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F12-433A-4AEE-971A-C718E0232201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C457-9D1C-4643-AC11-A3B61F284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F12-433A-4AEE-971A-C718E0232201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C457-9D1C-4643-AC11-A3B61F284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F12-433A-4AEE-971A-C718E0232201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C457-9D1C-4643-AC11-A3B61F284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F12-433A-4AEE-971A-C718E0232201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C457-9D1C-4643-AC11-A3B61F284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74F12-433A-4AEE-971A-C718E0232201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0C457-9D1C-4643-AC11-A3B61F284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Презентация «Прогулка по Летнему саду»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4088" y="1268760"/>
            <a:ext cx="3456384" cy="52565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Подготовила : Баранова Марина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Этгаровна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Воспитатель  ГБДОУ детский сад №6  города Санкт – Петербурга</a:t>
            </a:r>
          </a:p>
          <a:p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детей  подготовительной группы</a:t>
            </a:r>
          </a:p>
          <a:p>
            <a:endParaRPr lang="ru-RU" sz="2000" dirty="0"/>
          </a:p>
        </p:txBody>
      </p:sp>
      <p:pic>
        <p:nvPicPr>
          <p:cNvPr id="7" name="Содержимое 6" descr="IMG_080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1628800"/>
            <a:ext cx="5112568" cy="496855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88640"/>
            <a:ext cx="4104456" cy="116205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F0"/>
                </a:solidFill>
              </a:rPr>
              <a:t>Терпсихора</a:t>
            </a:r>
            <a:endParaRPr lang="ru-RU" sz="6000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DSC_163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476672"/>
            <a:ext cx="3665512" cy="5853113"/>
          </a:xfrm>
          <a:prstGeom prst="bracePair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1" y="1628800"/>
            <a:ext cx="3600400" cy="46910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Она считается покровительницей танцев и хорового пения. Изображалась в виде молодой женщины , с улыбкой на лице , иногда в позе танцовщицы , чаще сидящей и играющей на лире.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0" dirty="0" smtClean="0">
                <a:solidFill>
                  <a:srgbClr val="00B0F0"/>
                </a:solidFill>
              </a:rPr>
              <a:t>Юстиция</a:t>
            </a:r>
            <a:endParaRPr lang="ru-RU" sz="5400" b="0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0_f1bb_2fefc75_-1-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36007" y="273050"/>
            <a:ext cx="4389835" cy="5853113"/>
          </a:xfrm>
          <a:prstGeom prst="verticalScroll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Богиня правосудия. Меч в её руках  - символ возмездия. Меч опущенный остриём вниз символизирует победу воина  над  противником.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B0F0"/>
                </a:solidFill>
              </a:rPr>
              <a:t>Амур и Психея.</a:t>
            </a:r>
            <a:endParaRPr lang="ru-RU" sz="7200" b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_5950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1484784"/>
            <a:ext cx="4040188" cy="482453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6" y="1772816"/>
            <a:ext cx="4041775" cy="442535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Скульптурная группа , сюжетом для неё послужила поэтическая легенда о любви сына богини Венеры  Амура к прекрасной девушке Психее.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116205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F0"/>
                </a:solidFill>
              </a:rPr>
              <a:t>Юность</a:t>
            </a:r>
            <a:endParaRPr lang="ru-RU" sz="6000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DSC_158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98169" y="273050"/>
            <a:ext cx="3665512" cy="5853113"/>
          </a:xfrm>
          <a:prstGeom prst="flowChartInputOutpu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3008313" cy="46910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Статуя неизвестного итальянского скульптора представляет собой аллегорическое изображение : молодая  легкомысленная девушка с бубном в руках думает только о том , чтобы потанцевать , а обезьянка у её ног символизирует легкомыслие и беспечность молодости.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88640"/>
            <a:ext cx="2592288" cy="108012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F0"/>
                </a:solidFill>
              </a:rPr>
              <a:t>Диана</a:t>
            </a:r>
            <a:endParaRPr lang="ru-RU" sz="60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1435100"/>
            <a:ext cx="3816424" cy="46910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Неизвестный итальянский скульптор </a:t>
            </a:r>
            <a:r>
              <a:rPr lang="en-US" sz="2400" b="1" dirty="0" smtClean="0">
                <a:solidFill>
                  <a:srgbClr val="7030A0"/>
                </a:solidFill>
              </a:rPr>
              <a:t>XVIII</a:t>
            </a:r>
            <a:r>
              <a:rPr lang="ru-RU" sz="2400" b="1" dirty="0" smtClean="0">
                <a:solidFill>
                  <a:srgbClr val="7030A0"/>
                </a:solidFill>
              </a:rPr>
              <a:t> века изобразил богиню  в коротком хитоне , с колчаном за спиной и луком. Голову её венчает рогатая луна : богиня считалась олицетворением  Луны.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9" name="Содержимое 8" descr="DSC_165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7" y="188640"/>
            <a:ext cx="4104456" cy="5853113"/>
          </a:xfrm>
          <a:prstGeom prst="flowChartManualOperation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3008313" cy="116205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Аполлон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feed.photo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36007" y="273050"/>
            <a:ext cx="4389835" cy="5853113"/>
          </a:xfrm>
          <a:prstGeom prst="trapezoid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Брат  -  близнец  Дианы  . Он считался олицетворением Солнца.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Летний дворец Петра </a:t>
            </a:r>
            <a:r>
              <a:rPr lang="en-US" sz="6000" b="1" dirty="0" smtClean="0">
                <a:solidFill>
                  <a:srgbClr val="00B0F0"/>
                </a:solidFill>
              </a:rPr>
              <a:t>I 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Фасад здания украшен 28 барельефами  работы </a:t>
            </a:r>
            <a:r>
              <a:rPr lang="ru-RU" sz="2800" b="1" dirty="0" err="1" smtClean="0">
                <a:solidFill>
                  <a:srgbClr val="7030A0"/>
                </a:solidFill>
              </a:rPr>
              <a:t>Шлютера</a:t>
            </a:r>
            <a:r>
              <a:rPr lang="ru-RU" sz="2800" b="1" dirty="0" smtClean="0">
                <a:solidFill>
                  <a:srgbClr val="7030A0"/>
                </a:solidFill>
              </a:rPr>
              <a:t> , на которых изображены события Северной войны. На первом этаже находятся покои Петра , на втором – его жены Екатерины и детей.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0_77c1d_73646f9b_XL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4645025" y="1484784"/>
            <a:ext cx="4175447" cy="4536504"/>
          </a:xfrm>
          <a:effectLst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Рядом с Летним дворцом находится восстановленный </a:t>
            </a:r>
            <a:r>
              <a:rPr lang="ru-RU" sz="2800" b="1" dirty="0" err="1" smtClean="0">
                <a:solidFill>
                  <a:srgbClr val="00B050"/>
                </a:solidFill>
              </a:rPr>
              <a:t>гаванец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  <a:r>
              <a:rPr lang="ru-RU" sz="2800" b="1" dirty="0" smtClean="0">
                <a:solidFill>
                  <a:srgbClr val="00B0F0"/>
                </a:solidFill>
              </a:rPr>
              <a:t> Сейчас он отделён от Фонтанки  набережной.</a:t>
            </a:r>
            <a:endParaRPr lang="ru-RU" sz="2800" b="1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0_77c1e_51f8cddc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11560" y="1628800"/>
            <a:ext cx="7992888" cy="4525963"/>
          </a:xfrm>
          <a:prstGeom prst="horizontalScroll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128792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Фонтан «Царицын»</a:t>
            </a:r>
            <a:endParaRPr lang="ru-RU" sz="6000" b="1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0_77c20_ba552eb1_X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196752"/>
            <a:ext cx="4248472" cy="5544616"/>
          </a:xfrm>
          <a:prstGeom prst="star32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Самый первый фонтан от Невы , на главной аллее. Назван в честь императрицы Екатерины </a:t>
            </a:r>
            <a:r>
              <a:rPr lang="en-US" sz="3200" b="1" dirty="0" smtClean="0">
                <a:solidFill>
                  <a:srgbClr val="7030A0"/>
                </a:solidFill>
              </a:rPr>
              <a:t> I </a:t>
            </a:r>
            <a:r>
              <a:rPr lang="ru-RU" sz="3200" b="1" dirty="0" smtClean="0">
                <a:solidFill>
                  <a:srgbClr val="7030A0"/>
                </a:solidFill>
              </a:rPr>
              <a:t> , здесь она встречала гостей.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</a:rPr>
              <a:t>Фонтан – статуя «Нереида».</a:t>
            </a:r>
            <a:endParaRPr lang="ru-RU" sz="4800" b="1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0_77c22_6a40cce7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55776" y="1556792"/>
            <a:ext cx="3600400" cy="5040560"/>
          </a:xfrm>
          <a:prstGeom prst="flowChartProcess">
            <a:avLst/>
          </a:prstGeom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Прогулка по Летнему саду</a:t>
            </a:r>
            <a:endParaRPr lang="ru-RU" sz="5400" b="1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123e83c644297327dadb111852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340768"/>
            <a:ext cx="8496944" cy="5184575"/>
          </a:xfr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Недалеко от Царицына фонтана находится боскет  «</a:t>
            </a:r>
            <a:r>
              <a:rPr lang="ru-RU" sz="2800" b="1" dirty="0" err="1" smtClean="0">
                <a:solidFill>
                  <a:srgbClr val="00B0F0"/>
                </a:solidFill>
              </a:rPr>
              <a:t>Менажерийный</a:t>
            </a:r>
            <a:r>
              <a:rPr lang="ru-RU" sz="2800" b="1" dirty="0" smtClean="0">
                <a:solidFill>
                  <a:srgbClr val="00B0F0"/>
                </a:solidFill>
              </a:rPr>
              <a:t> пруд» , в котором содержались водоплавающие птицы. Создан в 1720 – </a:t>
            </a:r>
            <a:r>
              <a:rPr lang="ru-RU" sz="2800" b="1" dirty="0" err="1" smtClean="0">
                <a:solidFill>
                  <a:srgbClr val="00B0F0"/>
                </a:solidFill>
              </a:rPr>
              <a:t>х</a:t>
            </a:r>
            <a:r>
              <a:rPr lang="ru-RU" sz="2800" b="1" dirty="0" smtClean="0">
                <a:solidFill>
                  <a:srgbClr val="00B0F0"/>
                </a:solidFill>
              </a:rPr>
              <a:t> годах.</a:t>
            </a:r>
            <a:endParaRPr lang="ru-RU" sz="2800" b="1" dirty="0">
              <a:solidFill>
                <a:srgbClr val="00B0F0"/>
              </a:solidFill>
            </a:endParaRPr>
          </a:p>
        </p:txBody>
      </p:sp>
      <p:pic>
        <p:nvPicPr>
          <p:cNvPr id="8" name="Содержимое 7" descr="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7" y="1600200"/>
            <a:ext cx="7560840" cy="4925144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Если идти по главной аллее  можно найти фонтан «Гербовый», за которым виднеется Птичник.</a:t>
            </a: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0_77c2d_a3bdf388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1600200"/>
            <a:ext cx="7704855" cy="4925144"/>
          </a:xfrm>
          <a:prstGeom prst="cloudCallou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21173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Памятник И. А. Крылову.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1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188641"/>
            <a:ext cx="5111750" cy="63367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На постаменте памятника  находится барельеф с сюжетами из его басен, которые он написал.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B0F0"/>
                </a:solidFill>
              </a:rPr>
              <a:t>Птичий двор</a:t>
            </a:r>
            <a:endParaRPr lang="ru-RU" sz="7200" b="1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1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36688" y="1600200"/>
            <a:ext cx="7270623" cy="4781128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0_77c2a_8af2c4f4_XL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251520" y="260648"/>
            <a:ext cx="4032448" cy="626469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56792"/>
            <a:ext cx="4041775" cy="4569371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 Летнем саду  в Птичьем  дворе содержались редкие  животные и птицы. Здесь жили орлы, чёрные аисты, журавли, а в башне «Голубятни» – редкие породы голубей. Сейчас в «Голубятне» расположен небольшой музей истории и архитектуры.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579886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Фонтан  Коронный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395536" y="3645023"/>
            <a:ext cx="3069977" cy="864095"/>
          </a:xfrm>
        </p:spPr>
        <p:txBody>
          <a:bodyPr>
            <a:normAutofit/>
          </a:bodyPr>
          <a:lstStyle/>
          <a:p>
            <a:endParaRPr lang="ru-RU" sz="2000" b="1" dirty="0"/>
          </a:p>
        </p:txBody>
      </p:sp>
      <p:pic>
        <p:nvPicPr>
          <p:cNvPr id="7" name="Содержимое 6" descr="ls19m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702174" y="620688"/>
            <a:ext cx="3542233" cy="5616624"/>
          </a:xfrm>
          <a:prstGeom prst="flowChartProcess">
            <a:avLst/>
          </a:prstGeom>
        </p:spPr>
      </p:pic>
    </p:spTree>
  </p:cSld>
  <p:clrMapOvr>
    <a:masterClrMapping/>
  </p:clrMapOvr>
  <p:transition spd="slow">
    <p:split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Аллеи  Летнего сада</a:t>
            </a:r>
            <a:endParaRPr lang="ru-RU" sz="6000" b="1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ls31m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1484784"/>
            <a:ext cx="7848872" cy="4608512"/>
          </a:xfrm>
        </p:spPr>
      </p:pic>
    </p:spTree>
  </p:cSld>
  <p:clrMapOvr>
    <a:masterClrMapping/>
  </p:clrMapOvr>
  <p:transition spd="slow">
    <p:spli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s26m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8" y="404664"/>
            <a:ext cx="6840760" cy="6192688"/>
          </a:xfrm>
        </p:spPr>
      </p:pic>
    </p:spTree>
  </p:cSld>
  <p:clrMapOvr>
    <a:masterClrMapping/>
  </p:clrMapOvr>
  <p:transition spd="slow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Решётка  Летнего сада</a:t>
            </a:r>
            <a:endParaRPr lang="ru-RU" sz="6000" b="1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resh_letn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1600200"/>
            <a:ext cx="7344816" cy="4853136"/>
          </a:xfrm>
        </p:spPr>
      </p:pic>
    </p:spTree>
  </p:cSld>
  <p:clrMapOvr>
    <a:masterClrMapping/>
  </p:clrMapOvr>
  <p:transition spd="slow">
    <p:plu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598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260648"/>
            <a:ext cx="8280919" cy="6264696"/>
          </a:xfrm>
        </p:spPr>
      </p:pic>
    </p:spTree>
  </p:cSld>
  <p:clrMapOvr>
    <a:masterClrMapping/>
  </p:clrMapOvr>
  <p:transition spd="slow"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 smtClean="0">
                <a:solidFill>
                  <a:srgbClr val="00B0F0"/>
                </a:solidFill>
              </a:rPr>
              <a:t>Карпиев</a:t>
            </a:r>
            <a:r>
              <a:rPr lang="ru-RU" sz="6000" b="1" dirty="0" smtClean="0">
                <a:solidFill>
                  <a:srgbClr val="00B0F0"/>
                </a:solidFill>
              </a:rPr>
              <a:t>   пруд 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В этом пруду когда – то жили  белые лебеди.  Иногда их и сейчас можно увидеть.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0_77c37_ccaf5bd9_XL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4644008" y="1556792"/>
            <a:ext cx="4032448" cy="4536504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s21m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332656"/>
            <a:ext cx="8712968" cy="5904655"/>
          </a:xfrm>
        </p:spPr>
      </p:pic>
    </p:spTree>
  </p:cSld>
  <p:clrMapOvr>
    <a:masterClrMapping/>
  </p:clrMapOvr>
  <p:transition spd="slow">
    <p:checke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387444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Ждём Вас в Летнем саду . </a:t>
            </a:r>
            <a:br>
              <a:rPr lang="ru-RU" sz="6000" b="1" dirty="0" smtClean="0">
                <a:solidFill>
                  <a:srgbClr val="00B0F0"/>
                </a:solidFill>
              </a:rPr>
            </a:br>
            <a:r>
              <a:rPr lang="ru-RU" sz="6000" b="1" dirty="0" smtClean="0">
                <a:solidFill>
                  <a:srgbClr val="00B0F0"/>
                </a:solidFill>
              </a:rPr>
              <a:t>Спасибо за внимание.</a:t>
            </a:r>
            <a:endParaRPr lang="ru-RU" sz="6000" b="1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372200" y="1600200"/>
            <a:ext cx="2592287" cy="4925144"/>
          </a:xfrm>
          <a:prstGeom prst="star32">
            <a:avLst/>
          </a:prstGeom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Фонтан «Пирамида»</a:t>
            </a:r>
            <a:endParaRPr lang="ru-RU" sz="6000" b="1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1772816"/>
            <a:ext cx="3672408" cy="4464496"/>
          </a:xfrm>
          <a:prstGeom prst="round2Diag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Этот фонтан создан по указу императрицы Екатерины </a:t>
            </a:r>
            <a:r>
              <a:rPr lang="en-US" sz="3200" b="1" dirty="0" smtClean="0">
                <a:solidFill>
                  <a:srgbClr val="7030A0"/>
                </a:solidFill>
              </a:rPr>
              <a:t>I</a:t>
            </a:r>
            <a:r>
              <a:rPr lang="ru-RU" sz="3200" b="1" dirty="0" smtClean="0">
                <a:solidFill>
                  <a:srgbClr val="7030A0"/>
                </a:solidFill>
              </a:rPr>
              <a:t>,он точная копия одноимённого </a:t>
            </a:r>
            <a:r>
              <a:rPr lang="ru-RU" sz="3200" b="1" dirty="0" err="1" smtClean="0">
                <a:solidFill>
                  <a:srgbClr val="7030A0"/>
                </a:solidFill>
              </a:rPr>
              <a:t>петергофского</a:t>
            </a:r>
            <a:r>
              <a:rPr lang="ru-RU" sz="3200" b="1" dirty="0" smtClean="0">
                <a:solidFill>
                  <a:srgbClr val="7030A0"/>
                </a:solidFill>
              </a:rPr>
              <a:t> фонтана.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F0"/>
                </a:solidFill>
              </a:rPr>
              <a:t>«мир и победа»</a:t>
            </a:r>
            <a:endParaRPr lang="ru-RU" sz="6600" b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Символизирует победу России над Швецией в Северной войне 1700-1721 годов. Эта монументальная  группа была привезена в Санкт – Петербург  и установлена в Летнем саду в 1726 году, уже после смерти Петра</a:t>
            </a:r>
            <a:r>
              <a:rPr lang="en-US" b="1" dirty="0" smtClean="0">
                <a:solidFill>
                  <a:srgbClr val="7030A0"/>
                </a:solidFill>
              </a:rPr>
              <a:t> I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_1484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4572000" y="1340768"/>
            <a:ext cx="3960440" cy="4968552"/>
          </a:xfrm>
          <a:prstGeom prst="flowChartMagneticDisk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F0"/>
                </a:solidFill>
              </a:rPr>
              <a:t>Сатир и вакханка</a:t>
            </a:r>
            <a:endParaRPr lang="ru-RU" sz="6600" b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_1578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39552" y="1628800"/>
            <a:ext cx="3744416" cy="4896544"/>
          </a:xfrm>
          <a:ln w="57150">
            <a:solidFill>
              <a:srgbClr val="00B050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42535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Скульптурная группа неизвестного итальянского мастера начала</a:t>
            </a:r>
            <a:r>
              <a:rPr lang="en-US" sz="2800" b="1" dirty="0" smtClean="0">
                <a:solidFill>
                  <a:srgbClr val="7030A0"/>
                </a:solidFill>
              </a:rPr>
              <a:t> XVIII</a:t>
            </a:r>
            <a:r>
              <a:rPr lang="ru-RU" sz="2800" b="1" dirty="0" smtClean="0">
                <a:solidFill>
                  <a:srgbClr val="7030A0"/>
                </a:solidFill>
              </a:rPr>
              <a:t> века представляет вполне мирную картину: сатир и вакханка задушевно беседуют.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F0"/>
                </a:solidFill>
              </a:rPr>
              <a:t>ночь</a:t>
            </a:r>
            <a:endParaRPr lang="ru-RU" sz="66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Богиня «Ночь» представляется женской фигурой с маковым венком на голове – мак навевает сон. На поясе у неё изображена летучая мышь, а у ног сидит ночная птица – сова 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38738519_IMG_865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716016" y="1484784"/>
            <a:ext cx="3672408" cy="5040560"/>
          </a:xfrm>
          <a:prstGeom prst="teardrop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Афина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_165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7544" y="188640"/>
            <a:ext cx="3528392" cy="633670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42535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Богиня мудрости, знания и справедливой  войны. Является одной из наиболее  почитаемых  богинь Греции. Отличалась независимостью и гордилась тем , что навсегда осталась девой.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F0"/>
                </a:solidFill>
              </a:rPr>
              <a:t>Аврора</a:t>
            </a:r>
            <a:endParaRPr lang="ru-RU" sz="6000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DSC_164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184765" y="273050"/>
            <a:ext cx="3892320" cy="6108278"/>
          </a:xfrm>
          <a:prstGeom prst="flowChartOffpageConnector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12776"/>
            <a:ext cx="3008313" cy="471338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Богиня утренней зари. Дочь Ночи. Сестра Солнца и Луны. Изображена в образе юной женщины в венке из роз , с факелом в правой руке. В левой руке держит цветы , которые раскрываются ранним утром с появлением первых капель росы.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598</Words>
  <Application>Microsoft Office PowerPoint</Application>
  <PresentationFormat>Экран (4:3)</PresentationFormat>
  <Paragraphs>50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«Прогулка по Летнему саду»</vt:lpstr>
      <vt:lpstr>Прогулка по Летнему саду</vt:lpstr>
      <vt:lpstr>Карпиев   пруд </vt:lpstr>
      <vt:lpstr>Фонтан «Пирамида»</vt:lpstr>
      <vt:lpstr>«мир и победа»</vt:lpstr>
      <vt:lpstr>Сатир и вакханка</vt:lpstr>
      <vt:lpstr>ночь</vt:lpstr>
      <vt:lpstr>Афина</vt:lpstr>
      <vt:lpstr>Аврора</vt:lpstr>
      <vt:lpstr>Терпсихора</vt:lpstr>
      <vt:lpstr>Юстиция</vt:lpstr>
      <vt:lpstr>Амур и Психея.</vt:lpstr>
      <vt:lpstr>Юность</vt:lpstr>
      <vt:lpstr>Диана</vt:lpstr>
      <vt:lpstr>Аполлон</vt:lpstr>
      <vt:lpstr>Летний дворец Петра I </vt:lpstr>
      <vt:lpstr>Рядом с Летним дворцом находится восстановленный гаванец. Сейчас он отделён от Фонтанки  набережной.</vt:lpstr>
      <vt:lpstr>Фонтан «Царицын»</vt:lpstr>
      <vt:lpstr>Фонтан – статуя «Нереида».</vt:lpstr>
      <vt:lpstr>Недалеко от Царицына фонтана находится боскет  «Менажерийный пруд» , в котором содержались водоплавающие птицы. Создан в 1720 – х годах.</vt:lpstr>
      <vt:lpstr>Если идти по главной аллее  можно найти фонтан «Гербовый», за которым виднеется Птичник.</vt:lpstr>
      <vt:lpstr>Памятник И. А. Крылову.</vt:lpstr>
      <vt:lpstr>Птичий двор</vt:lpstr>
      <vt:lpstr>Слайд 24</vt:lpstr>
      <vt:lpstr>Фонтан  Коронный</vt:lpstr>
      <vt:lpstr>Аллеи  Летнего сада</vt:lpstr>
      <vt:lpstr>Слайд 27</vt:lpstr>
      <vt:lpstr>Решётка  Летнего сада</vt:lpstr>
      <vt:lpstr>Слайд 29</vt:lpstr>
      <vt:lpstr>Слайд 30</vt:lpstr>
      <vt:lpstr>Ждём Вас в Летнем саду .  Спасибо за внимание.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Прогулка по Летнему саду</dc:title>
  <dc:creator>маринка</dc:creator>
  <cp:lastModifiedBy>маринка</cp:lastModifiedBy>
  <cp:revision>29</cp:revision>
  <dcterms:created xsi:type="dcterms:W3CDTF">2013-08-03T12:57:30Z</dcterms:created>
  <dcterms:modified xsi:type="dcterms:W3CDTF">2015-03-19T18:55:29Z</dcterms:modified>
</cp:coreProperties>
</file>