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C357B-143A-49C2-9825-FC8FFD0DC48F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422E-0F4A-4F04-9C3A-90620BA26D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8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7349D-863C-4874-B5FB-228B91218B7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7349D-863C-4874-B5FB-228B91218B7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F4B9B-3C10-4662-9CFE-9422BD129DEC}" type="datetimeFigureOut">
              <a:rPr lang="ru-RU" smtClean="0"/>
              <a:t>24.05.2014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ABDCF7-F2CC-432F-904E-48829F9BDC5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1414"/>
            <a:ext cx="4608512" cy="4924425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Представляю  вам    два  варианта  игры:</a:t>
            </a:r>
          </a:p>
          <a:p>
            <a:endParaRPr lang="ru-RU" dirty="0" smtClean="0"/>
          </a:p>
          <a:p>
            <a:r>
              <a:rPr lang="ru-RU" sz="1600" i="1" dirty="0" smtClean="0"/>
              <a:t>1-й   вариант</a:t>
            </a:r>
          </a:p>
          <a:p>
            <a:pPr algn="just"/>
            <a:r>
              <a:rPr lang="ru-RU" sz="1600" dirty="0" smtClean="0"/>
              <a:t>Детям  предлагается  заполнить  пирамиду  продуктами  питания,  правильно  расположив  их  по  этажам  ( сначала  дети  объясняют,  где  нужно  расположить  тот  или  иной  продукт,  затем  воспитатель  щёлкает  левой  кнопкой  мыши  по  данному  изображению. Так  заполняется  вся  пирамида).</a:t>
            </a:r>
          </a:p>
          <a:p>
            <a:endParaRPr lang="ru-RU" sz="1600" dirty="0"/>
          </a:p>
          <a:p>
            <a:r>
              <a:rPr lang="ru-RU" sz="1600" i="1" dirty="0" smtClean="0"/>
              <a:t>2-й  вариант  (усложнённый)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дети  заполняют  пирамиду,  объясняя  какие  продукты  полезные,  а  какие  нет  и  почему. Если  дети  ответили  неправильно,  то  ошибочное  изображение  рассыпается,  а  правильное  летит  на  нужный  этаж.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816" y="548680"/>
            <a:ext cx="86436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Пирамида   правильного  питания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988840"/>
            <a:ext cx="3384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00FF"/>
                </a:solidFill>
              </a:rPr>
              <a:t>      </a:t>
            </a:r>
            <a:r>
              <a:rPr lang="ru-RU" sz="1600" i="1" dirty="0" err="1" smtClean="0">
                <a:solidFill>
                  <a:srgbClr val="0000FF"/>
                </a:solidFill>
              </a:rPr>
              <a:t>Дидактическо</a:t>
            </a:r>
            <a:r>
              <a:rPr lang="ru-RU" sz="1600" i="1" dirty="0" smtClean="0">
                <a:solidFill>
                  <a:srgbClr val="0000FF"/>
                </a:solidFill>
              </a:rPr>
              <a:t>-игровое  упражнение  к  физкультурному  досугу  </a:t>
            </a:r>
          </a:p>
          <a:p>
            <a:r>
              <a:rPr lang="ru-RU" sz="1600" i="1" dirty="0" smtClean="0">
                <a:solidFill>
                  <a:srgbClr val="0000FF"/>
                </a:solidFill>
              </a:rPr>
              <a:t>« Путешествие  по  тропе  здоровья».</a:t>
            </a:r>
          </a:p>
          <a:p>
            <a:endParaRPr lang="ru-RU" sz="1600" i="1" dirty="0">
              <a:solidFill>
                <a:srgbClr val="0000FF"/>
              </a:solidFill>
            </a:endParaRPr>
          </a:p>
          <a:p>
            <a:endParaRPr lang="ru-RU" sz="1600" i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i="1" dirty="0" smtClean="0">
                <a:solidFill>
                  <a:srgbClr val="0000FF"/>
                </a:solidFill>
              </a:rPr>
              <a:t>Разработала  и  выполнила  инструктор  по  </a:t>
            </a:r>
            <a:r>
              <a:rPr lang="ru-RU" i="1" dirty="0" err="1" smtClean="0">
                <a:solidFill>
                  <a:srgbClr val="0000FF"/>
                </a:solidFill>
              </a:rPr>
              <a:t>физо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МДОУ № 49 «Ладушки»</a:t>
            </a:r>
          </a:p>
          <a:p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Леднёва</a:t>
            </a:r>
            <a:r>
              <a:rPr lang="ru-RU" sz="2000" b="1" i="1" dirty="0" smtClean="0">
                <a:solidFill>
                  <a:srgbClr val="FF0000"/>
                </a:solidFill>
              </a:rPr>
              <a:t>       Тамара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Александровна</a:t>
            </a:r>
          </a:p>
          <a:p>
            <a:endParaRPr lang="ru-RU" sz="2000" b="1" i="1" dirty="0"/>
          </a:p>
          <a:p>
            <a:r>
              <a:rPr lang="ru-RU" sz="1600" i="1" dirty="0" smtClean="0">
                <a:solidFill>
                  <a:srgbClr val="0000FF"/>
                </a:solidFill>
              </a:rPr>
              <a:t>Г. Серпухов   </a:t>
            </a:r>
            <a:r>
              <a:rPr lang="ru-RU" sz="1600" i="1" dirty="0" err="1" smtClean="0">
                <a:solidFill>
                  <a:srgbClr val="0000FF"/>
                </a:solidFill>
              </a:rPr>
              <a:t>Моск</a:t>
            </a:r>
            <a:r>
              <a:rPr lang="ru-RU" sz="1600" i="1" dirty="0" smtClean="0">
                <a:solidFill>
                  <a:srgbClr val="0000FF"/>
                </a:solidFill>
              </a:rPr>
              <a:t>. обл.   2014г.</a:t>
            </a:r>
            <a:endParaRPr lang="ru-RU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133475"/>
            <a:ext cx="67246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1380" y="188640"/>
            <a:ext cx="698477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Пирамида   здорового   питания</a:t>
            </a:r>
          </a:p>
        </p:txBody>
      </p:sp>
      <p:pic>
        <p:nvPicPr>
          <p:cNvPr id="15364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03450"/>
            <a:ext cx="16954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2465388"/>
            <a:ext cx="11922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733425"/>
            <a:ext cx="21796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300538"/>
            <a:ext cx="8937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08088"/>
            <a:ext cx="1258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8" b="15108"/>
          <a:stretch>
            <a:fillRect/>
          </a:stretch>
        </p:blipFill>
        <p:spPr bwMode="auto">
          <a:xfrm rot="10800000" flipH="1" flipV="1">
            <a:off x="7323138" y="1922463"/>
            <a:ext cx="10429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6812" b="6979"/>
          <a:stretch>
            <a:fillRect/>
          </a:stretch>
        </p:blipFill>
        <p:spPr bwMode="auto">
          <a:xfrm>
            <a:off x="6192838" y="2254250"/>
            <a:ext cx="8175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8339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6" descr="1ec28e497ea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689600"/>
            <a:ext cx="9731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7" descr="3b69aed757d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905500"/>
            <a:ext cx="6842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8" t="12173" r="16170" b="45953"/>
          <a:stretch>
            <a:fillRect/>
          </a:stretch>
        </p:blipFill>
        <p:spPr bwMode="auto">
          <a:xfrm>
            <a:off x="7705725" y="3148013"/>
            <a:ext cx="660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171825"/>
            <a:ext cx="21478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173163"/>
            <a:ext cx="1106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4.81481E-6 L -0.38733 -0.6270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36493 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-0.30608 0.475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4.44444E-6 L 0.21372 0.4553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48148E-6 L 0.42274 -0.5280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4.07407E-6 L -0.45017 0.4935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4.07407E-6 L 0.50677 0.242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4.07407E-6 L -0.35955 -0.2074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4.81481E-6 L 0.54322 0.1469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0.11371 0.5328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33333E-6 L -0.22135 0.3382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 0.00162 L 0.49479 0.11852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48148E-6 L 0.07413 0.63657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133475"/>
            <a:ext cx="67246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1380" y="188640"/>
            <a:ext cx="698477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Пирамида   здорового   питания</a:t>
            </a:r>
          </a:p>
        </p:txBody>
      </p:sp>
      <p:pic>
        <p:nvPicPr>
          <p:cNvPr id="15364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03450"/>
            <a:ext cx="16954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2465388"/>
            <a:ext cx="11922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733425"/>
            <a:ext cx="21796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300538"/>
            <a:ext cx="8937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08088"/>
            <a:ext cx="1258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8" b="15108"/>
          <a:stretch>
            <a:fillRect/>
          </a:stretch>
        </p:blipFill>
        <p:spPr bwMode="auto">
          <a:xfrm rot="10800000" flipH="1" flipV="1">
            <a:off x="7323138" y="1922463"/>
            <a:ext cx="10429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6812" b="6979"/>
          <a:stretch>
            <a:fillRect/>
          </a:stretch>
        </p:blipFill>
        <p:spPr bwMode="auto">
          <a:xfrm>
            <a:off x="6192838" y="2254250"/>
            <a:ext cx="8175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8339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6" descr="1ec28e497ea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689600"/>
            <a:ext cx="9731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7" descr="3b69aed757d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905500"/>
            <a:ext cx="6842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 r="25204" b="7423"/>
          <a:stretch>
            <a:fillRect/>
          </a:stretch>
        </p:blipFill>
        <p:spPr bwMode="auto">
          <a:xfrm>
            <a:off x="7720013" y="1176338"/>
            <a:ext cx="568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0235" r="20470" b="12592"/>
          <a:stretch>
            <a:fillRect/>
          </a:stretch>
        </p:blipFill>
        <p:spPr bwMode="auto">
          <a:xfrm>
            <a:off x="6672263" y="3357563"/>
            <a:ext cx="6746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732338"/>
            <a:ext cx="1016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0" r="45285" b="4941"/>
          <a:stretch>
            <a:fillRect/>
          </a:stretch>
        </p:blipFill>
        <p:spPr bwMode="auto">
          <a:xfrm>
            <a:off x="2124075" y="3214687"/>
            <a:ext cx="4857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8" t="13315" r="8054"/>
          <a:stretch>
            <a:fillRect/>
          </a:stretch>
        </p:blipFill>
        <p:spPr bwMode="auto">
          <a:xfrm rot="1723412">
            <a:off x="8061325" y="4559300"/>
            <a:ext cx="4111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8" t="12173" r="16170" b="45953"/>
          <a:stretch>
            <a:fillRect/>
          </a:stretch>
        </p:blipFill>
        <p:spPr bwMode="auto">
          <a:xfrm>
            <a:off x="7705725" y="3148013"/>
            <a:ext cx="660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073400"/>
            <a:ext cx="21478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173163"/>
            <a:ext cx="1106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4.81481E-6 L -0.38733 -0.627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36493 0.1398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-0.30608 0.475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4.44444E-6 L 0.21372 0.4553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48148E-6 L 0.42274 -0.5280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4.07407E-6 L -0.45017 0.49352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4.07407E-6 L 0.50677 0.242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4.07407E-6 L -0.35955 -0.2074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4.81481E-6 L 0.54322 0.14699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0.11371 0.5328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 nodeType="clickPar">
                      <p:stCondLst>
                        <p:cond delay="0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33333E-6 L -0.22135 0.3382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 nodeType="clickPar">
                      <p:stCondLst>
                        <p:cond delay="0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 0.00162 L 0.49479 0.11852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48148E-6 L 0.07413 0.63657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135</Words>
  <Application>Microsoft Office PowerPoint</Application>
  <PresentationFormat>Экран (4:3)</PresentationFormat>
  <Paragraphs>25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2014-05-24T15:38:34Z</dcterms:created>
  <dcterms:modified xsi:type="dcterms:W3CDTF">2014-05-24T16:09:30Z</dcterms:modified>
</cp:coreProperties>
</file>