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68" r:id="rId5"/>
    <p:sldId id="26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3F8B43"/>
    <a:srgbClr val="2619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ABEF0-05A4-4BC0-BB3B-F8E35D22C26C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AFAE0-9CB8-48D5-A21D-6B15CCFC0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C3881-2378-4585-ADA3-952E06EE23FE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D36E7-F9BC-4994-A064-7CCDFE450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4B0F8-3943-47E2-9ECA-7A8A97CEA4DD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C1175-219A-407C-9961-48EAFF45F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B430F-EF5F-4F50-A8B1-E9AD6B1300CC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FE5E3-D256-456C-B20C-4AC88A675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D450C-F457-4F31-A460-4A26D5A9EA7D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ECAE3-0444-4C0B-8CD5-83BBB1024F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56183-578F-468D-A831-67167856B033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33943-CA9A-475B-BE44-D6C59EC11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E73A-F234-4854-A9F0-D9591607DD70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225-5853-4601-82E3-9D6CFE2C9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037B2-A536-4D88-B020-C89264F1D68C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17E63-E8D6-4783-B6B5-7260A4C9D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28DA6-F009-4C56-A0B2-7B6FE65816D2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AFCA8-3E7E-4BF4-B02A-0855EDF38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8D5FA-E934-4026-A664-1A1A490C5C4F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662D-54BF-4AD0-A778-25EFB4474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21324-2A1D-4E61-BE98-AB50FE782334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DBF1E-886D-4434-815D-5477C6EC7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C27ACA-D52D-4705-B1B8-D4C9EA2CFBFB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D863DC-157A-4E33-A5D6-E14589C3D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pPr eaLnBrk="1" hangingPunct="1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Веселый снеговик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6000768"/>
            <a:ext cx="594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 воспитатель МБДОУ №20 «Подснежник»</a:t>
            </a:r>
          </a:p>
          <a:p>
            <a:r>
              <a:rPr lang="ru-RU" dirty="0" err="1" smtClean="0"/>
              <a:t>Кассем</a:t>
            </a:r>
            <a:r>
              <a:rPr lang="ru-RU" dirty="0" smtClean="0"/>
              <a:t> Светлана Евгеньевна</a:t>
            </a:r>
            <a:endParaRPr lang="ru-RU" dirty="0"/>
          </a:p>
        </p:txBody>
      </p:sp>
      <p:pic>
        <p:nvPicPr>
          <p:cNvPr id="6" name="Содержимое 5" descr="ф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357298"/>
            <a:ext cx="6028618" cy="452596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ф3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0" y="285728"/>
            <a:ext cx="9144000" cy="628654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ф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0"/>
            <a:ext cx="703174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ф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0"/>
            <a:ext cx="4357686" cy="6858000"/>
          </a:xfrm>
        </p:spPr>
      </p:pic>
      <p:pic>
        <p:nvPicPr>
          <p:cNvPr id="7" name="Рисунок 6" descr="ф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0"/>
            <a:ext cx="4286248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ф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348" y="0"/>
            <a:ext cx="7715304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13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Веселый снеговик</vt:lpstr>
      <vt:lpstr>Слайд 2</vt:lpstr>
      <vt:lpstr>Слайд 3</vt:lpstr>
      <vt:lpstr>Слайд 4</vt:lpstr>
      <vt:lpstr>Слайд 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Пользователь</cp:lastModifiedBy>
  <cp:revision>54</cp:revision>
  <dcterms:created xsi:type="dcterms:W3CDTF">2008-03-31T14:49:50Z</dcterms:created>
  <dcterms:modified xsi:type="dcterms:W3CDTF">2015-03-08T12:09:15Z</dcterms:modified>
</cp:coreProperties>
</file>