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70" r:id="rId7"/>
    <p:sldId id="275" r:id="rId8"/>
    <p:sldId id="282" r:id="rId9"/>
    <p:sldId id="287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6" autoAdjust="0"/>
  </p:normalViewPr>
  <p:slideViewPr>
    <p:cSldViewPr snapToGrid="0">
      <p:cViewPr varScale="1">
        <p:scale>
          <a:sx n="80" d="100"/>
          <a:sy n="80" d="100"/>
        </p:scale>
        <p:origin x="-96" y="-8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9414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04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156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703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329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10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29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515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995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573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17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59157-B65D-460A-AC15-AEA25ECFE589}" type="datetimeFigureOut">
              <a:rPr lang="ru-RU" smtClean="0"/>
              <a:pPr/>
              <a:t>24.05.2014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43C7-650C-433F-A181-791B61D0D6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671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447" y="926123"/>
            <a:ext cx="955430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Была проведена предварительная работа:</a:t>
            </a:r>
          </a:p>
          <a:p>
            <a:endParaRPr lang="ru-RU" sz="1400" dirty="0" smtClean="0"/>
          </a:p>
          <a:p>
            <a:r>
              <a:rPr lang="ru-RU" sz="1400" dirty="0" smtClean="0"/>
              <a:t>-Совместное приготовление с детьми подарков для мам – изготовление открытки с цветком,</a:t>
            </a:r>
          </a:p>
          <a:p>
            <a:r>
              <a:rPr lang="ru-RU" sz="1400" dirty="0" smtClean="0"/>
              <a:t> изготовление сердец с отпечатком руки ребенка.</a:t>
            </a:r>
          </a:p>
          <a:p>
            <a:endParaRPr lang="ru-RU" sz="1400" dirty="0" smtClean="0"/>
          </a:p>
          <a:p>
            <a:r>
              <a:rPr lang="ru-RU" sz="1400" dirty="0" smtClean="0"/>
              <a:t>-Разучивание стихов и песни по теме.</a:t>
            </a:r>
          </a:p>
          <a:p>
            <a:endParaRPr lang="ru-RU" sz="1400" dirty="0" smtClean="0"/>
          </a:p>
          <a:p>
            <a:r>
              <a:rPr lang="ru-RU" sz="1400" dirty="0" smtClean="0"/>
              <a:t>-Украшение зала.</a:t>
            </a:r>
          </a:p>
          <a:p>
            <a:endParaRPr lang="ru-RU" sz="1400" dirty="0" smtClean="0"/>
          </a:p>
          <a:p>
            <a:r>
              <a:rPr lang="ru-RU" sz="1400" dirty="0" smtClean="0"/>
              <a:t>-Дети нарисовали  портреты мам.</a:t>
            </a:r>
          </a:p>
          <a:p>
            <a:endParaRPr lang="ru-RU" sz="1400" dirty="0" smtClean="0"/>
          </a:p>
          <a:p>
            <a:r>
              <a:rPr lang="ru-RU" sz="1400" dirty="0" smtClean="0"/>
              <a:t>-Оформили фотовыставку «Наши мамы».</a:t>
            </a:r>
          </a:p>
          <a:p>
            <a:endParaRPr lang="ru-RU" sz="1400" dirty="0" smtClean="0"/>
          </a:p>
          <a:p>
            <a:r>
              <a:rPr lang="ru-RU" sz="1400" dirty="0" smtClean="0"/>
              <a:t>-Подготовка к чаепитию.</a:t>
            </a:r>
          </a:p>
          <a:p>
            <a:endParaRPr lang="ru-RU" sz="1400" dirty="0" smtClean="0"/>
          </a:p>
          <a:p>
            <a:r>
              <a:rPr lang="ru-RU" sz="1400" dirty="0" smtClean="0"/>
              <a:t>Уникальность этого праздника в том, что во время досуга родители, воспитатели, дети вместе играют, общаются, танцуют, что способствует развитию доброжелательных </a:t>
            </a:r>
            <a:r>
              <a:rPr lang="ru-RU" sz="1400" smtClean="0"/>
              <a:t>отношений.</a:t>
            </a:r>
            <a:endParaRPr lang="ru-RU" sz="1400" dirty="0" smtClean="0"/>
          </a:p>
          <a:p>
            <a:r>
              <a:rPr lang="ru-RU" sz="1400" dirty="0" smtClean="0"/>
              <a:t>Сценарий.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5274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Чаепитие с мамочками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="" xmlns:p14="http://schemas.microsoft.com/office/powerpoint/2010/main" val="224393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447" y="926123"/>
            <a:ext cx="9554307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Входим в зал  под музыку «Мамочка». Проходим круг, встаем на кружки.</a:t>
            </a:r>
          </a:p>
          <a:p>
            <a:r>
              <a:rPr lang="ru-RU" sz="1400" dirty="0" smtClean="0"/>
              <a:t>Дорогие мамы! Сегодня мы пригласили вас в гости, чтобы поздравить с замечательным праздником – Днем-матери!</a:t>
            </a:r>
          </a:p>
          <a:p>
            <a:r>
              <a:rPr lang="ru-RU" sz="1400" dirty="0" smtClean="0"/>
              <a:t> Этот новый праздник входит в российские дома и это замечательно! </a:t>
            </a:r>
          </a:p>
          <a:p>
            <a:r>
              <a:rPr lang="ru-RU" sz="1400" dirty="0" smtClean="0"/>
              <a:t>В этот день хочется сказать слова благодарности всем мамам, которые дарят детям любовь, доброту, нежность и ласку.</a:t>
            </a:r>
          </a:p>
          <a:p>
            <a:r>
              <a:rPr lang="ru-RU" sz="1400" dirty="0" smtClean="0"/>
              <a:t>На свете добрых слов живет немало </a:t>
            </a:r>
          </a:p>
          <a:p>
            <a:r>
              <a:rPr lang="ru-RU" sz="1400" dirty="0" smtClean="0"/>
              <a:t>Но всех добрее и важней одно: </a:t>
            </a:r>
          </a:p>
          <a:p>
            <a:r>
              <a:rPr lang="ru-RU" sz="1400" dirty="0" smtClean="0"/>
              <a:t>Из двух слогов, простое слово: мама! </a:t>
            </a:r>
          </a:p>
          <a:p>
            <a:r>
              <a:rPr lang="ru-RU" sz="1400" dirty="0" smtClean="0"/>
              <a:t>И нет на свете слов дороже, чем оно.</a:t>
            </a:r>
          </a:p>
          <a:p>
            <a:r>
              <a:rPr lang="ru-RU" sz="1400" dirty="0" smtClean="0"/>
              <a:t>Читают стихи дети.</a:t>
            </a:r>
          </a:p>
          <a:p>
            <a:endParaRPr lang="ru-RU" sz="1400" dirty="0"/>
          </a:p>
          <a:p>
            <a:r>
              <a:rPr lang="ru-RU" sz="1400" dirty="0" smtClean="0"/>
              <a:t>-Кто такая мама?</a:t>
            </a:r>
          </a:p>
          <a:p>
            <a:r>
              <a:rPr lang="ru-RU" sz="1400" dirty="0" smtClean="0"/>
              <a:t>Это яркий свет,</a:t>
            </a:r>
          </a:p>
          <a:p>
            <a:r>
              <a:rPr lang="ru-RU" sz="1400" dirty="0" smtClean="0"/>
              <a:t>Это много знаний,</a:t>
            </a:r>
          </a:p>
          <a:p>
            <a:r>
              <a:rPr lang="ru-RU" sz="1400" dirty="0" smtClean="0"/>
              <a:t>Ужин и обед.</a:t>
            </a:r>
          </a:p>
          <a:p>
            <a:endParaRPr lang="ru-RU" sz="1400" dirty="0"/>
          </a:p>
          <a:p>
            <a:r>
              <a:rPr lang="ru-RU" sz="1400" dirty="0" smtClean="0"/>
              <a:t>-Кто такая мама?</a:t>
            </a:r>
          </a:p>
          <a:p>
            <a:r>
              <a:rPr lang="ru-RU" sz="1400" dirty="0" smtClean="0"/>
              <a:t>Веселье, радость, смех!</a:t>
            </a:r>
          </a:p>
          <a:p>
            <a:r>
              <a:rPr lang="ru-RU" sz="1400" dirty="0" smtClean="0"/>
              <a:t>Мама, как сердечко,</a:t>
            </a:r>
          </a:p>
          <a:p>
            <a:r>
              <a:rPr lang="ru-RU" sz="1400" dirty="0" smtClean="0"/>
              <a:t>Ведь сердце есть у всех!</a:t>
            </a:r>
          </a:p>
          <a:p>
            <a:endParaRPr lang="ru-RU" sz="1400" dirty="0" smtClean="0"/>
          </a:p>
          <a:p>
            <a:r>
              <a:rPr lang="ru-RU" sz="1400" dirty="0" smtClean="0"/>
              <a:t>-Кто такая мама?</a:t>
            </a:r>
          </a:p>
          <a:p>
            <a:r>
              <a:rPr lang="ru-RU" sz="1400" dirty="0" smtClean="0"/>
              <a:t>Это все на свете!</a:t>
            </a:r>
          </a:p>
          <a:p>
            <a:r>
              <a:rPr lang="ru-RU" sz="1400" dirty="0" smtClean="0"/>
              <a:t>Мам мы поздравляем,</a:t>
            </a:r>
          </a:p>
          <a:p>
            <a:r>
              <a:rPr lang="ru-RU" sz="1400" dirty="0" smtClean="0"/>
              <a:t>С любовью, ваши дети!</a:t>
            </a:r>
          </a:p>
          <a:p>
            <a:endParaRPr lang="ru-RU" sz="1400" dirty="0" smtClean="0"/>
          </a:p>
          <a:p>
            <a:r>
              <a:rPr lang="ru-RU" sz="1400" dirty="0" smtClean="0"/>
              <a:t>2.Маму, мамочку свою</a:t>
            </a:r>
          </a:p>
          <a:p>
            <a:r>
              <a:rPr lang="ru-RU" sz="1400" dirty="0" smtClean="0"/>
              <a:t>Очень крепко я люблю,</a:t>
            </a:r>
          </a:p>
          <a:p>
            <a:r>
              <a:rPr lang="ru-RU" sz="1400" dirty="0" smtClean="0"/>
              <a:t>Ей цветочек подарю</a:t>
            </a:r>
          </a:p>
          <a:p>
            <a:r>
              <a:rPr lang="ru-RU" sz="1400" dirty="0" smtClean="0"/>
              <a:t>Чтобы мне найти,</a:t>
            </a:r>
          </a:p>
          <a:p>
            <a:r>
              <a:rPr lang="ru-RU" sz="1400" dirty="0" smtClean="0"/>
              <a:t>Надо все мне обойти.</a:t>
            </a:r>
          </a:p>
          <a:p>
            <a:r>
              <a:rPr lang="ru-RU" sz="1400" dirty="0" smtClean="0"/>
              <a:t>Дети дарят свои </a:t>
            </a:r>
            <a:r>
              <a:rPr lang="ru-RU" sz="1400" dirty="0" err="1" smtClean="0"/>
              <a:t>цветы,сделанные</a:t>
            </a:r>
            <a:r>
              <a:rPr lang="ru-RU" sz="1400" dirty="0" smtClean="0"/>
              <a:t> своими руками.</a:t>
            </a:r>
          </a:p>
          <a:p>
            <a:endParaRPr lang="ru-RU" sz="1400" dirty="0" smtClean="0"/>
          </a:p>
        </p:txBody>
      </p:sp>
    </p:spTree>
    <p:extLst>
      <p:ext uri="{BB962C8B-B14F-4D97-AF65-F5344CB8AC3E}">
        <p14:creationId xmlns="" xmlns:p14="http://schemas.microsoft.com/office/powerpoint/2010/main" val="23006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0586" y="433754"/>
            <a:ext cx="955430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3.Сейчас я вам буду задавать вопросы, а ребята будут отвечать, а мамочки нам помогут.</a:t>
            </a:r>
          </a:p>
          <a:p>
            <a:r>
              <a:rPr lang="ru-RU" sz="1400" dirty="0" smtClean="0"/>
              <a:t>-Кто пришел ко мне с утра? – мама!</a:t>
            </a:r>
          </a:p>
          <a:p>
            <a:r>
              <a:rPr lang="ru-RU" sz="1400" dirty="0" smtClean="0"/>
              <a:t>-Кто сказал вставать пора?</a:t>
            </a:r>
          </a:p>
          <a:p>
            <a:r>
              <a:rPr lang="ru-RU" sz="1400" dirty="0" smtClean="0"/>
              <a:t>-Кашу кто успел сварить?</a:t>
            </a:r>
          </a:p>
          <a:p>
            <a:r>
              <a:rPr lang="ru-RU" sz="1400" dirty="0" smtClean="0"/>
              <a:t>-Чаю кто успел налить?</a:t>
            </a:r>
          </a:p>
          <a:p>
            <a:r>
              <a:rPr lang="ru-RU" sz="1400" dirty="0" smtClean="0"/>
              <a:t>Девочки кто косички вам заплел?</a:t>
            </a:r>
          </a:p>
          <a:p>
            <a:r>
              <a:rPr lang="ru-RU" sz="1400" dirty="0" smtClean="0"/>
              <a:t>-Кто же целый дом подмел?</a:t>
            </a:r>
          </a:p>
          <a:p>
            <a:r>
              <a:rPr lang="ru-RU" sz="1400" dirty="0" smtClean="0"/>
              <a:t>-Кто меня поцеловал?</a:t>
            </a:r>
          </a:p>
          <a:p>
            <a:r>
              <a:rPr lang="ru-RU" sz="1400" dirty="0" smtClean="0"/>
              <a:t>-Кто ребячий любит смех?</a:t>
            </a:r>
          </a:p>
          <a:p>
            <a:r>
              <a:rPr lang="ru-RU" sz="1400" dirty="0" smtClean="0"/>
              <a:t>-Кто на свете лучше всех?</a:t>
            </a:r>
          </a:p>
          <a:p>
            <a:r>
              <a:rPr lang="ru-RU" sz="1400" dirty="0" smtClean="0"/>
              <a:t>Вот какие у нас мамы!</a:t>
            </a:r>
          </a:p>
          <a:p>
            <a:endParaRPr lang="ru-RU" sz="1400" dirty="0" smtClean="0"/>
          </a:p>
          <a:p>
            <a:r>
              <a:rPr lang="ru-RU" sz="1400" dirty="0" smtClean="0"/>
              <a:t>4.А сейчас мы проверим, насколько хорошо наши мамы знают своих детей.</a:t>
            </a:r>
          </a:p>
          <a:p>
            <a:r>
              <a:rPr lang="ru-RU" sz="1400" dirty="0" smtClean="0"/>
              <a:t>«Игра найди своего ребенка»</a:t>
            </a:r>
          </a:p>
          <a:p>
            <a:r>
              <a:rPr lang="ru-RU" sz="1400" dirty="0" smtClean="0"/>
              <a:t>(завязать маме глаза)</a:t>
            </a:r>
          </a:p>
          <a:p>
            <a:r>
              <a:rPr lang="ru-RU" sz="1400" dirty="0" smtClean="0"/>
              <a:t>«Игра наряди своего ребенка»</a:t>
            </a:r>
          </a:p>
          <a:p>
            <a:r>
              <a:rPr lang="ru-RU" sz="1400" dirty="0" smtClean="0"/>
              <a:t>В корзине костюмы</a:t>
            </a:r>
          </a:p>
          <a:p>
            <a:r>
              <a:rPr lang="ru-RU" sz="1400" dirty="0" smtClean="0"/>
              <a:t>Мамы наряжают детей</a:t>
            </a:r>
          </a:p>
          <a:p>
            <a:r>
              <a:rPr lang="ru-RU" sz="1400" dirty="0" smtClean="0"/>
              <a:t>Когда закончат, поднимают руку.</a:t>
            </a:r>
          </a:p>
          <a:p>
            <a:endParaRPr lang="ru-RU" sz="1400" dirty="0" smtClean="0"/>
          </a:p>
          <a:p>
            <a:r>
              <a:rPr lang="ru-RU" sz="1400" dirty="0" smtClean="0"/>
              <a:t>5.Сейчас ребята прочитают вам стихи.</a:t>
            </a:r>
          </a:p>
          <a:p>
            <a:r>
              <a:rPr lang="ru-RU" sz="1400" dirty="0" smtClean="0"/>
              <a:t>1.Почему. Когда я с мамой </a:t>
            </a:r>
          </a:p>
          <a:p>
            <a:r>
              <a:rPr lang="ru-RU" sz="1400" dirty="0" smtClean="0"/>
              <a:t>Даже хмурый день светлей?</a:t>
            </a:r>
          </a:p>
          <a:p>
            <a:r>
              <a:rPr lang="ru-RU" sz="1400" dirty="0" smtClean="0"/>
              <a:t>Потому что, потому что</a:t>
            </a:r>
          </a:p>
          <a:p>
            <a:r>
              <a:rPr lang="ru-RU" sz="1400" dirty="0" smtClean="0"/>
              <a:t>Нету мамочки милей!</a:t>
            </a:r>
          </a:p>
          <a:p>
            <a:r>
              <a:rPr lang="ru-RU" sz="1400" dirty="0" smtClean="0"/>
              <a:t>2.Почему, когда мне больно,                              3.Почему когда мы вместе</a:t>
            </a:r>
          </a:p>
          <a:p>
            <a:r>
              <a:rPr lang="ru-RU" sz="1400" dirty="0" smtClean="0"/>
              <a:t>К маме я спешу скорей?                                          Я счастливей всех на свете </a:t>
            </a:r>
          </a:p>
          <a:p>
            <a:r>
              <a:rPr lang="ru-RU" sz="1400" dirty="0" smtClean="0"/>
              <a:t>Потому что, потому что,                                           Потому что, потому что</a:t>
            </a:r>
          </a:p>
          <a:p>
            <a:r>
              <a:rPr lang="ru-RU" sz="1400" dirty="0" smtClean="0"/>
              <a:t>Нету мамочки </a:t>
            </a:r>
            <a:r>
              <a:rPr lang="ru-RU" sz="1400" dirty="0" err="1" smtClean="0"/>
              <a:t>нежней</a:t>
            </a:r>
            <a:r>
              <a:rPr lang="ru-RU" sz="1400" dirty="0" smtClean="0"/>
              <a:t>!                                             Нету мамочки добрее</a:t>
            </a:r>
          </a:p>
        </p:txBody>
      </p:sp>
    </p:spTree>
    <p:extLst>
      <p:ext uri="{BB962C8B-B14F-4D97-AF65-F5344CB8AC3E}">
        <p14:creationId xmlns="" xmlns:p14="http://schemas.microsoft.com/office/powerpoint/2010/main" val="9178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972" y="0"/>
            <a:ext cx="659548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6. А теперь поиграем на музыкальных инструментах вместе с мамами. </a:t>
            </a:r>
          </a:p>
          <a:p>
            <a:r>
              <a:rPr lang="ru-RU" sz="1400" dirty="0" smtClean="0"/>
              <a:t>Ребятам дадим бубенцы, мамам колокольчики.</a:t>
            </a:r>
          </a:p>
          <a:p>
            <a:r>
              <a:rPr lang="ru-RU" sz="1400" dirty="0" smtClean="0"/>
              <a:t>Русская народная песня «Калинка».</a:t>
            </a:r>
          </a:p>
          <a:p>
            <a:endParaRPr lang="ru-RU" sz="1400" dirty="0"/>
          </a:p>
          <a:p>
            <a:r>
              <a:rPr lang="ru-RU" sz="1400" dirty="0" smtClean="0"/>
              <a:t>7.Игра у нас «Кто быстрей соберет игрушки» .</a:t>
            </a:r>
          </a:p>
          <a:p>
            <a:r>
              <a:rPr lang="ru-RU" sz="1400" dirty="0" smtClean="0"/>
              <a:t>2 пары – мама с ребенком.</a:t>
            </a:r>
          </a:p>
          <a:p>
            <a:r>
              <a:rPr lang="ru-RU" sz="1400" dirty="0" smtClean="0"/>
              <a:t>Раскидываем игрушки.</a:t>
            </a:r>
          </a:p>
          <a:p>
            <a:r>
              <a:rPr lang="ru-RU" sz="1400" dirty="0" smtClean="0"/>
              <a:t>Ребенок собирает игрушки  в корзинку .</a:t>
            </a:r>
          </a:p>
          <a:p>
            <a:r>
              <a:rPr lang="ru-RU" sz="1400" dirty="0"/>
              <a:t>К</a:t>
            </a:r>
            <a:r>
              <a:rPr lang="ru-RU" sz="1400" dirty="0" smtClean="0"/>
              <a:t>то быстрей  соберет игр, поднимет руку.</a:t>
            </a:r>
            <a:endParaRPr lang="ru-RU" sz="1400" dirty="0"/>
          </a:p>
          <a:p>
            <a:r>
              <a:rPr lang="ru-RU" sz="1400" dirty="0" smtClean="0"/>
              <a:t>8.Мы с ребятами споем песенку «Пирожки» для наших мамочек. </a:t>
            </a:r>
          </a:p>
          <a:p>
            <a:r>
              <a:rPr lang="ru-RU" sz="1400" dirty="0" smtClean="0"/>
              <a:t>(сл. Филиппенко)</a:t>
            </a:r>
          </a:p>
          <a:p>
            <a:r>
              <a:rPr lang="ru-RU" sz="1400" dirty="0" smtClean="0"/>
              <a:t>9.А сейчас я хотела бы прочитать напутствие мамам от воспитателей</a:t>
            </a:r>
          </a:p>
          <a:p>
            <a:r>
              <a:rPr lang="ru-RU" sz="1400" dirty="0" smtClean="0"/>
              <a:t>-Берегите своих детей,</a:t>
            </a:r>
          </a:p>
          <a:p>
            <a:r>
              <a:rPr lang="ru-RU" sz="1400" dirty="0" smtClean="0"/>
              <a:t>Из за шалости не ругайте.</a:t>
            </a:r>
          </a:p>
          <a:p>
            <a:r>
              <a:rPr lang="ru-RU" sz="1400" dirty="0" smtClean="0"/>
              <a:t>Зло своих неудачных дней</a:t>
            </a:r>
          </a:p>
          <a:p>
            <a:r>
              <a:rPr lang="ru-RU" sz="1400" dirty="0" smtClean="0"/>
              <a:t>Никогда на них не срывайте.</a:t>
            </a:r>
          </a:p>
          <a:p>
            <a:r>
              <a:rPr lang="ru-RU" sz="1400" dirty="0" err="1" smtClean="0"/>
              <a:t>_Не</a:t>
            </a:r>
            <a:r>
              <a:rPr lang="ru-RU" sz="1400" dirty="0" smtClean="0"/>
              <a:t> сердитесь на них всерьез,</a:t>
            </a:r>
          </a:p>
          <a:p>
            <a:r>
              <a:rPr lang="ru-RU" sz="1400" dirty="0" smtClean="0"/>
              <a:t>Даже если они провинились</a:t>
            </a:r>
          </a:p>
          <a:p>
            <a:r>
              <a:rPr lang="ru-RU" sz="1400" dirty="0" smtClean="0"/>
              <a:t>Ничего нет дороже слез,</a:t>
            </a:r>
          </a:p>
          <a:p>
            <a:r>
              <a:rPr lang="ru-RU" sz="1400" dirty="0" smtClean="0"/>
              <a:t>Что с ресничек родных скатились</a:t>
            </a:r>
          </a:p>
          <a:p>
            <a:r>
              <a:rPr lang="ru-RU" sz="1400" dirty="0" smtClean="0"/>
              <a:t>-Если валит усталость с ног,</a:t>
            </a:r>
          </a:p>
          <a:p>
            <a:r>
              <a:rPr lang="ru-RU" sz="1400" dirty="0" smtClean="0"/>
              <a:t>Совладеть с него нету мочи,</a:t>
            </a:r>
          </a:p>
          <a:p>
            <a:r>
              <a:rPr lang="ru-RU" sz="1400" dirty="0" smtClean="0"/>
              <a:t>Ну а к вам подойдет сынок,</a:t>
            </a:r>
          </a:p>
          <a:p>
            <a:r>
              <a:rPr lang="ru-RU" sz="1400" dirty="0" smtClean="0"/>
              <a:t>Или руку протянет дочка</a:t>
            </a:r>
          </a:p>
          <a:p>
            <a:r>
              <a:rPr lang="ru-RU" sz="1400" dirty="0" smtClean="0"/>
              <a:t>Обнимите покрепче их,</a:t>
            </a:r>
          </a:p>
          <a:p>
            <a:r>
              <a:rPr lang="ru-RU" sz="1400" dirty="0" smtClean="0"/>
              <a:t>Детской ласкою дорожите!</a:t>
            </a:r>
          </a:p>
          <a:p>
            <a:r>
              <a:rPr lang="ru-RU" sz="1400" dirty="0" smtClean="0"/>
              <a:t>Это счастье – короткий миг.</a:t>
            </a:r>
          </a:p>
          <a:p>
            <a:r>
              <a:rPr lang="ru-RU" sz="1400" dirty="0" smtClean="0"/>
              <a:t>Быть счастливыми поспешите.</a:t>
            </a:r>
          </a:p>
          <a:p>
            <a:r>
              <a:rPr lang="ru-RU" sz="1400" dirty="0" smtClean="0"/>
              <a:t>-Ведь растают как снег весной,</a:t>
            </a:r>
          </a:p>
          <a:p>
            <a:r>
              <a:rPr lang="ru-RU" sz="1400" dirty="0" smtClean="0"/>
              <a:t>Промелькнут дни златые эти,</a:t>
            </a:r>
          </a:p>
          <a:p>
            <a:r>
              <a:rPr lang="ru-RU" sz="1400" dirty="0" smtClean="0"/>
              <a:t>И покинут очаг родной</a:t>
            </a:r>
          </a:p>
          <a:p>
            <a:r>
              <a:rPr lang="ru-RU" sz="1400" dirty="0" smtClean="0"/>
              <a:t>Повзрослевшие ваши дети.                      *материалы использованы </a:t>
            </a:r>
            <a:r>
              <a:rPr lang="ru-RU" sz="1400" smtClean="0"/>
              <a:t>с интернета</a:t>
            </a:r>
            <a:endParaRPr lang="ru-RU" sz="1400" dirty="0" smtClean="0"/>
          </a:p>
          <a:p>
            <a:endParaRPr lang="ru-RU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06012" y="0"/>
            <a:ext cx="50859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10. Дорогие мамы,</a:t>
            </a:r>
          </a:p>
          <a:p>
            <a:r>
              <a:rPr lang="ru-RU" sz="1400" dirty="0" smtClean="0"/>
              <a:t>Мы с ребятами </a:t>
            </a:r>
          </a:p>
          <a:p>
            <a:r>
              <a:rPr lang="ru-RU" sz="1400" dirty="0" smtClean="0"/>
              <a:t>Приготовили для вас</a:t>
            </a:r>
          </a:p>
          <a:p>
            <a:r>
              <a:rPr lang="ru-RU" sz="1400" dirty="0" smtClean="0"/>
              <a:t>Небольшие подарки,</a:t>
            </a:r>
          </a:p>
          <a:p>
            <a:r>
              <a:rPr lang="ru-RU" sz="1400" dirty="0" smtClean="0"/>
              <a:t>Сделанные своими</a:t>
            </a:r>
          </a:p>
          <a:p>
            <a:r>
              <a:rPr lang="ru-RU" sz="1400" dirty="0" smtClean="0"/>
              <a:t>Руками и с большой</a:t>
            </a:r>
          </a:p>
          <a:p>
            <a:r>
              <a:rPr lang="ru-RU" sz="1400" dirty="0" smtClean="0"/>
              <a:t>Любовью.( дарим сделанные сердца )</a:t>
            </a:r>
          </a:p>
          <a:p>
            <a:r>
              <a:rPr lang="ru-RU" sz="1400" dirty="0" smtClean="0"/>
              <a:t>11. А сейчас приглашайте ребятишки</a:t>
            </a:r>
          </a:p>
          <a:p>
            <a:r>
              <a:rPr lang="ru-RU" sz="1400" dirty="0" smtClean="0"/>
              <a:t>Мам своих потанцевать</a:t>
            </a:r>
          </a:p>
          <a:p>
            <a:r>
              <a:rPr lang="ru-RU" sz="1400" dirty="0" smtClean="0"/>
              <a:t>Парный танец с мамами «Четыре шага вперед, четыре шага назад….»</a:t>
            </a:r>
          </a:p>
          <a:p>
            <a:endParaRPr lang="ru-RU" sz="1400" dirty="0" smtClean="0"/>
          </a:p>
          <a:p>
            <a:r>
              <a:rPr lang="ru-RU" sz="1400" dirty="0" smtClean="0"/>
              <a:t>Ребята, ведите своих мам в группу на чаепитие.</a:t>
            </a:r>
          </a:p>
        </p:txBody>
      </p:sp>
    </p:spTree>
    <p:extLst>
      <p:ext uri="{BB962C8B-B14F-4D97-AF65-F5344CB8AC3E}">
        <p14:creationId xmlns="" xmlns:p14="http://schemas.microsoft.com/office/powerpoint/2010/main" val="72707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Стихи для мам и их портреты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="" xmlns:p14="http://schemas.microsoft.com/office/powerpoint/2010/main" val="1288560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«Наши мамы»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="" xmlns:p14="http://schemas.microsoft.com/office/powerpoint/2010/main" val="290572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своего ребенка»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="" xmlns:p14="http://schemas.microsoft.com/office/powerpoint/2010/main" val="157942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вместе с родителями играют на музыкальных инструментах под музыку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="" xmlns:p14="http://schemas.microsoft.com/office/powerpoint/2010/main" val="1301306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 вместе с мамами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27" y="1825625"/>
            <a:ext cx="6500146" cy="4351338"/>
          </a:xfrm>
        </p:spPr>
      </p:pic>
    </p:spTree>
    <p:extLst>
      <p:ext uri="{BB962C8B-B14F-4D97-AF65-F5344CB8AC3E}">
        <p14:creationId xmlns="" xmlns:p14="http://schemas.microsoft.com/office/powerpoint/2010/main" val="967466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753</Words>
  <Application>Microsoft Office PowerPoint</Application>
  <PresentationFormat>Произвольный</PresentationFormat>
  <Paragraphs>127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Стихи для мам и их портреты</vt:lpstr>
      <vt:lpstr>Фотовыставка «Наши мамы»</vt:lpstr>
      <vt:lpstr>Игра «Найди своего ребенка»</vt:lpstr>
      <vt:lpstr>Дети вместе с родителями играют на музыкальных инструментах под музыку</vt:lpstr>
      <vt:lpstr>Фотография вместе с мамами </vt:lpstr>
      <vt:lpstr>Чаепитие с мамочками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Ram</dc:creator>
  <cp:lastModifiedBy>Ram</cp:lastModifiedBy>
  <cp:revision>38</cp:revision>
  <dcterms:created xsi:type="dcterms:W3CDTF">2013-12-09T18:38:51Z</dcterms:created>
  <dcterms:modified xsi:type="dcterms:W3CDTF">2014-05-24T18:59:37Z</dcterms:modified>
</cp:coreProperties>
</file>