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dirty="0" smtClean="0">
                <a:latin typeface="Monotype Corsiva" pitchFamily="66" charset="0"/>
                <a:cs typeface="Microsoft Uighur" pitchFamily="2" charset="-78"/>
              </a:rPr>
              <a:t>Русские народные сказки</a:t>
            </a:r>
            <a:endParaRPr lang="ru-RU" sz="8800" dirty="0">
              <a:latin typeface="Monotype Corsiva" pitchFamily="66" charset="0"/>
              <a:cs typeface="Microsoft Uighur" pitchFamily="2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www.lenagold.ru/fon/clipart/m/malch/malch6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77072"/>
            <a:ext cx="532859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Наталья\Desktop\125650787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20" cy="60486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C:\Users\ВВ\Desktop\ККИДППО\Кафедра\Курсы\Сборник презентаций\Для презентаций\Клипарт\000002973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0688"/>
            <a:ext cx="4536504" cy="5904656"/>
          </a:xfrm>
          <a:prstGeom prst="rect">
            <a:avLst/>
          </a:prstGeom>
          <a:noFill/>
        </p:spPr>
      </p:pic>
      <p:sp>
        <p:nvSpPr>
          <p:cNvPr id="5" name="Горизонтальный свиток 4"/>
          <p:cNvSpPr/>
          <p:nvPr/>
        </p:nvSpPr>
        <p:spPr>
          <a:xfrm>
            <a:off x="4644008" y="1340768"/>
            <a:ext cx="4320480" cy="5184576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Молодцы!</a:t>
            </a:r>
            <a:endParaRPr lang="ru-RU" sz="4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Царевна - лягушка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Наталья\Desktop\Царевна лягуш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620001" cy="502540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Лиса и Волк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Наталья\Desktop\битый не битого везе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40768"/>
            <a:ext cx="6768752" cy="50405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Колобок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Наталья\Desktop\колоб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280919" cy="50405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Гуси-лебеди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Наталья\Desktop\гуси лебед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424935" cy="50405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По щучьему велению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Наталья\Desktop\по щучьему велению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24744"/>
            <a:ext cx="5328592" cy="55721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Monotype Corsiva" pitchFamily="66" charset="0"/>
              </a:rPr>
              <a:t>Сестрица </a:t>
            </a:r>
            <a:r>
              <a:rPr lang="ru-RU" b="1" dirty="0" err="1" smtClean="0">
                <a:latin typeface="Monotype Corsiva" pitchFamily="66" charset="0"/>
              </a:rPr>
              <a:t>Аленушка</a:t>
            </a:r>
            <a:r>
              <a:rPr lang="ru-RU" b="1" dirty="0" smtClean="0">
                <a:latin typeface="Monotype Corsiva" pitchFamily="66" charset="0"/>
              </a:rPr>
              <a:t> и братец Иванушка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Наталья\Desktop\аленушка и братец ивануш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408712" cy="480972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Летучий корабль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Наталья\Desktop\летучий кораб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40768"/>
            <a:ext cx="7200800" cy="53498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err="1" smtClean="0">
                <a:latin typeface="Monotype Corsiva" pitchFamily="66" charset="0"/>
              </a:rPr>
              <a:t>Хаврошечка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Наталья\Desktop\хавроше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50975"/>
            <a:ext cx="4999037" cy="54070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24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Русские народные сказки</vt:lpstr>
      <vt:lpstr>Царевна - лягушка</vt:lpstr>
      <vt:lpstr>Лиса и Волк</vt:lpstr>
      <vt:lpstr>Колобок</vt:lpstr>
      <vt:lpstr>Гуси-лебеди</vt:lpstr>
      <vt:lpstr>По щучьему велению</vt:lpstr>
      <vt:lpstr>Сестрица Аленушка и братец Иванушка</vt:lpstr>
      <vt:lpstr>Летучий корабль</vt:lpstr>
      <vt:lpstr>Хаврошечка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народные сказки</dc:title>
  <dc:creator>Наталья</dc:creator>
  <cp:lastModifiedBy>Наталья</cp:lastModifiedBy>
  <cp:revision>6</cp:revision>
  <dcterms:created xsi:type="dcterms:W3CDTF">2012-12-19T15:49:03Z</dcterms:created>
  <dcterms:modified xsi:type="dcterms:W3CDTF">2013-01-24T18:23:30Z</dcterms:modified>
</cp:coreProperties>
</file>