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C079B4-A4C0-4DEF-BD21-65792020214B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E73C56-60EE-482D-B168-0BEE24ABF6CF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ЗДОРОВЫЙ ОБРАЗ ЖИЗНИ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Book Antiqua" pitchFamily="18" charset="0"/>
              </a:rPr>
              <a:t>Воспитатель детского сада №8 </a:t>
            </a:r>
          </a:p>
          <a:p>
            <a:pPr algn="ctr"/>
            <a:r>
              <a:rPr lang="ru-RU" sz="2800" b="1" dirty="0">
                <a:latin typeface="Book Antiqua" pitchFamily="18" charset="0"/>
              </a:rPr>
              <a:t>г. Балаково   Саратовской области </a:t>
            </a:r>
          </a:p>
          <a:p>
            <a:pPr algn="ctr"/>
            <a:r>
              <a:rPr lang="ru-RU" sz="2800" b="1" dirty="0" err="1" smtClean="0">
                <a:latin typeface="Book Antiqua" pitchFamily="18" charset="0"/>
              </a:rPr>
              <a:t>Скибинская</a:t>
            </a:r>
            <a:r>
              <a:rPr lang="ru-RU" sz="2800" b="1" dirty="0" smtClean="0">
                <a:latin typeface="Book Antiqua" pitchFamily="18" charset="0"/>
              </a:rPr>
              <a:t> Дарья Александровна</a:t>
            </a:r>
            <a:endParaRPr lang="ru-R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305800" cy="3456384"/>
          </a:xfrm>
        </p:spPr>
        <p:txBody>
          <a:bodyPr>
            <a:noAutofit/>
          </a:bodyPr>
          <a:lstStyle/>
          <a:p>
            <a:r>
              <a:rPr lang="ru-RU" sz="3600" dirty="0"/>
              <a:t>« Я не боюсь ещё и ещё раз </a:t>
            </a:r>
            <a:r>
              <a:rPr lang="ru-RU" sz="3600" dirty="0" smtClean="0"/>
              <a:t>повторить                                                   </a:t>
            </a:r>
            <a:br>
              <a:rPr lang="ru-RU" sz="3600" dirty="0" smtClean="0"/>
            </a:br>
            <a:r>
              <a:rPr lang="ru-RU" sz="3600" dirty="0" smtClean="0"/>
              <a:t>Забота </a:t>
            </a:r>
            <a:r>
              <a:rPr lang="ru-RU" sz="3600" dirty="0"/>
              <a:t>о здоровье - это важнейший труд                                                                                                                                                      </a:t>
            </a:r>
            <a:r>
              <a:rPr lang="ru-RU" sz="3600" dirty="0" smtClean="0"/>
              <a:t>                                                      </a:t>
            </a:r>
            <a:br>
              <a:rPr lang="ru-RU" sz="3600" dirty="0" smtClean="0"/>
            </a:br>
            <a:r>
              <a:rPr lang="ru-RU" sz="3600" dirty="0" smtClean="0"/>
              <a:t>Воспитателя</a:t>
            </a:r>
            <a:r>
              <a:rPr lang="ru-RU" sz="3600" dirty="0"/>
              <a:t>, от жизнерадостности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Бодрости </a:t>
            </a:r>
            <a:r>
              <a:rPr lang="ru-RU" sz="3600" dirty="0"/>
              <a:t>детей зависит их духовная жизнь,</a:t>
            </a:r>
            <a:br>
              <a:rPr lang="ru-RU" sz="3600" dirty="0"/>
            </a:br>
            <a:r>
              <a:rPr lang="ru-RU" sz="3600" dirty="0" smtClean="0"/>
              <a:t>Мировоззрение</a:t>
            </a:r>
            <a:r>
              <a:rPr lang="ru-RU" sz="3600" dirty="0"/>
              <a:t>, умственное развитие,</a:t>
            </a:r>
            <a:br>
              <a:rPr lang="ru-RU" sz="3600" dirty="0"/>
            </a:br>
            <a:r>
              <a:rPr lang="ru-RU" sz="3600" dirty="0" smtClean="0"/>
              <a:t>Прочность </a:t>
            </a:r>
            <a:r>
              <a:rPr lang="ru-RU" sz="3600" dirty="0"/>
              <a:t>знаний, вера в свои силы»</a:t>
            </a:r>
            <a:br>
              <a:rPr lang="ru-RU" sz="3600" dirty="0"/>
            </a:br>
            <a:r>
              <a:rPr lang="ru-RU" sz="3600" dirty="0"/>
              <a:t>                                                                           </a:t>
            </a:r>
            <a:r>
              <a:rPr lang="ru-RU" sz="3600" dirty="0" err="1"/>
              <a:t>В.А.Сухомлинский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3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Зарядка пробуждение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43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Босоножье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042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Обширное умывание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514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3807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932040" cy="3699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76418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56176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10898"/>
            <a:ext cx="5805888" cy="435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73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32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ЗДОРОВЫЙ ОБРАЗ ЖИЗНИ В ДОУ</vt:lpstr>
      <vt:lpstr>« Я не боюсь ещё и ещё раз повторить                                                    Забота о здоровье - это важнейший труд                                                                                                                                                                                                             Воспитателя, от жизнерадостности, Бодрости детей зависит их духовная жизнь, Мировоззрение, умственное развитие, Прочность знаний, вера в свои силы»                                                                            В.А.Сухомлинский.</vt:lpstr>
      <vt:lpstr>Зарядка пробуждение</vt:lpstr>
      <vt:lpstr>Босоножье </vt:lpstr>
      <vt:lpstr>Обширное умывание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В ДОУ</dc:title>
  <dc:creator>dns</dc:creator>
  <cp:lastModifiedBy>dns</cp:lastModifiedBy>
  <cp:revision>13</cp:revision>
  <dcterms:created xsi:type="dcterms:W3CDTF">2013-09-24T09:25:17Z</dcterms:created>
  <dcterms:modified xsi:type="dcterms:W3CDTF">2014-01-19T15:00:27Z</dcterms:modified>
</cp:coreProperties>
</file>