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2" r:id="rId9"/>
    <p:sldId id="25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79" y="11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2"/>
            <a:ext cx="9144000" cy="686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Конспект занятия в подготовительной к школе группе по изобразительной деятельности на тему: "Портрет моего папы".</a:t>
            </a:r>
          </a:p>
        </p:txBody>
      </p:sp>
    </p:spTree>
    <p:extLst>
      <p:ext uri="{BB962C8B-B14F-4D97-AF65-F5344CB8AC3E}">
        <p14:creationId xmlns:p14="http://schemas.microsoft.com/office/powerpoint/2010/main" val="34165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40701"/>
            <a:ext cx="3960440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632"/>
            <a:ext cx="9180512" cy="68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40701"/>
            <a:ext cx="3816424" cy="50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6600" b="1" dirty="0">
                <a:solidFill>
                  <a:prstClr val="black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7695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05342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Актуальность темы: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Семья </a:t>
            </a:r>
            <a:r>
              <a:rPr lang="ru-RU" dirty="0">
                <a:latin typeface="Times New Roman"/>
                <a:ea typeface="Times New Roman"/>
              </a:rPr>
              <a:t>как институт воспитания творческой личности в настоящее время является объектом пристального внимания педагогической общественности и специалистов. Она традиционно рассматривалась в педагогике как весьма важная, ибо влияние семьи на творческое становление ребенка велико.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 настоящее время дети, да и мы взрослые, не всегда с должным уважением относимся к своим близким. И  если взрослые будут показывать положительный пример отношения к своим самым близким людям (родителям), то дети тоже будут в любить и уважать своих близких.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0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59340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навык рисовать мужской портрет, стараясь передать особенности внешнего вида, характер и настроение конкретного человека. Вызвать интерес к поиску изобразительно-выразительных средств, позволяющих раскрыть образ более полно, точно, индивидуально (использовать аппликацию для причёски, усов). </a:t>
            </a:r>
            <a:endParaRPr lang="ru-RU" sz="2000" dirty="0">
              <a:latin typeface="Times New Roman"/>
              <a:ea typeface="Times New Roman"/>
            </a:endParaRPr>
          </a:p>
          <a:p>
            <a:pPr indent="540385">
              <a:spcAft>
                <a:spcPts val="101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9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6282"/>
            <a:ext cx="6480720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101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1600" dirty="0">
              <a:latin typeface="Times New Roman"/>
              <a:ea typeface="Times New Roman"/>
            </a:endParaRPr>
          </a:p>
          <a:p>
            <a:pPr indent="540385">
              <a:spcAft>
                <a:spcPts val="101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Образовательные: </a:t>
            </a:r>
            <a:r>
              <a:rPr lang="ru-RU" dirty="0">
                <a:latin typeface="Times New Roman"/>
                <a:ea typeface="Times New Roman"/>
              </a:rPr>
              <a:t>Познакомить с портретом как жанром живописи. Рассматривание репродукций картин известных художников. Экспериментирование с цветом гуашевых красок и цветной бумаги. Расширять кругозор. Обогащать словарный запас.</a:t>
            </a:r>
            <a:endParaRPr lang="ru-RU" sz="1600" dirty="0">
              <a:latin typeface="Times New Roman"/>
              <a:ea typeface="Times New Roman"/>
            </a:endParaRPr>
          </a:p>
          <a:p>
            <a:pPr indent="540385">
              <a:spcAft>
                <a:spcPts val="18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</a:rPr>
              <a:t>Развивающие: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Развивать цветовое восприятие и умение создавать оригинальные портреты. Продолжать развивать творчество, образное представление, эстетическое восприятие и навыки работы с различным материалом.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540385"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Воспитательные: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Воспитывать интерес к семье, её истокам. Воспитывать самостоятельность в выборе средств выразительности, настойчивость в достижении положительного результата работы.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Воспитывать интерес к изобразительной деятельности, аккуратность.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0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4432"/>
            <a:ext cx="4680520" cy="567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83757"/>
            <a:ext cx="4536503" cy="579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83695"/>
            <a:ext cx="5040561" cy="52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104456" cy="55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66825"/>
            <a:ext cx="5715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в старшей группе по изобразительной деятельности на тему: "Пасхальное яйцо".</dc:title>
  <dc:creator>Надежда</dc:creator>
  <cp:lastModifiedBy>Надежда</cp:lastModifiedBy>
  <cp:revision>7</cp:revision>
  <dcterms:created xsi:type="dcterms:W3CDTF">2015-02-08T09:35:02Z</dcterms:created>
  <dcterms:modified xsi:type="dcterms:W3CDTF">2015-03-11T04:36:21Z</dcterms:modified>
</cp:coreProperties>
</file>