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9" r:id="rId7"/>
    <p:sldId id="270" r:id="rId8"/>
    <p:sldId id="271" r:id="rId9"/>
    <p:sldId id="272" r:id="rId10"/>
    <p:sldId id="268" r:id="rId11"/>
    <p:sldId id="273" r:id="rId12"/>
    <p:sldId id="258" r:id="rId13"/>
    <p:sldId id="259" r:id="rId14"/>
    <p:sldId id="260" r:id="rId15"/>
    <p:sldId id="263" r:id="rId16"/>
    <p:sldId id="261" r:id="rId17"/>
    <p:sldId id="262" r:id="rId18"/>
    <p:sldId id="26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1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F71E-B07F-445E-ABE9-663583B18B0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E77C-663E-4598-A9D7-DBF5E1EEE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4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F71E-B07F-445E-ABE9-663583B18B0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E77C-663E-4598-A9D7-DBF5E1EEE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2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F71E-B07F-445E-ABE9-663583B18B0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E77C-663E-4598-A9D7-DBF5E1EEE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20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F71E-B07F-445E-ABE9-663583B18B0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E77C-663E-4598-A9D7-DBF5E1EEE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0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F71E-B07F-445E-ABE9-663583B18B0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E77C-663E-4598-A9D7-DBF5E1EEE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22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F71E-B07F-445E-ABE9-663583B18B0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E77C-663E-4598-A9D7-DBF5E1EEE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4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F71E-B07F-445E-ABE9-663583B18B0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E77C-663E-4598-A9D7-DBF5E1EEE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0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F71E-B07F-445E-ABE9-663583B18B0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E77C-663E-4598-A9D7-DBF5E1EEE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3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F71E-B07F-445E-ABE9-663583B18B0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E77C-663E-4598-A9D7-DBF5E1EEE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2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F71E-B07F-445E-ABE9-663583B18B0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E77C-663E-4598-A9D7-DBF5E1EEE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7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F71E-B07F-445E-ABE9-663583B18B0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E77C-663E-4598-A9D7-DBF5E1EEE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9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1F71E-B07F-445E-ABE9-663583B18B09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EE77C-663E-4598-A9D7-DBF5E1EEE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45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467"/>
            <a:ext cx="12192000" cy="712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067" y="229658"/>
            <a:ext cx="10515600" cy="1325563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Қазақстандықтар Ленинград үшін шайқаста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Гитлердің басқыншылары 1941 жылдың </a:t>
            </a:r>
            <a:r>
              <a:rPr lang="kk-K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қырқұйегінде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Ленинградқа жетті, қаланы толық қоршауға алды. Ленинград үшін ауыр блокада күндері басталды. 900 күн мен түн басқыншылар Ленинградты әуеден, ауыр зеңбіректермен оқ жаудырды. </a:t>
            </a:r>
            <a:r>
              <a:rPr lang="kk-K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Ленингрдаты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азат етуде қазақ сарбаздары да ат салысты.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2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344399" y="365125"/>
            <a:ext cx="135466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534" y="660400"/>
            <a:ext cx="4182534" cy="5266268"/>
          </a:xfrm>
        </p:spPr>
        <p:txBody>
          <a:bodyPr>
            <a:noAutofit/>
          </a:bodyPr>
          <a:lstStyle/>
          <a:p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 жылы 2 мамырда Берлин қаласы алынды, Рейхстаг қабырғасына алғашқы болып ту тіккен Рақымжан Қошқарбаев</a:t>
            </a:r>
            <a:endParaRPr lang="ru-RU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0"/>
            <a:ext cx="66717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4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467"/>
            <a:ext cx="12496800" cy="7128934"/>
          </a:xfrm>
        </p:spPr>
      </p:pic>
    </p:spTree>
    <p:extLst>
      <p:ext uri="{BB962C8B-B14F-4D97-AF65-F5344CB8AC3E}">
        <p14:creationId xmlns:p14="http://schemas.microsoft.com/office/powerpoint/2010/main" val="20111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7981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5885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095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689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8371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3" y="0"/>
            <a:ext cx="12361333" cy="7095067"/>
          </a:xfrm>
        </p:spPr>
      </p:pic>
    </p:spTree>
    <p:extLst>
      <p:ext uri="{BB962C8B-B14F-4D97-AF65-F5344CB8AC3E}">
        <p14:creationId xmlns:p14="http://schemas.microsoft.com/office/powerpoint/2010/main" val="17788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6884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Фашистік Германия 1941 жылы 22 маусымда соғыс жарияламастан, тұтқиылдан КСРО-ға шабуыл жасады. Кеңес Одағының Ұлы Отан соғысы басталды.</a:t>
            </a:r>
          </a:p>
          <a:p>
            <a:pPr algn="just" eaLnBrk="1" hangingPunct="1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Тарихта Ұлы Отан соғысындай қасіретті соғыс болған емес. Соғыста 27 миллионнан астам кеңес адамы қаза тапты. Соның ішінде 410 мыңы қазақстандықтар болатын.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kk-K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Ұлы Отан соғысы</a:t>
            </a:r>
            <a:br>
              <a:rPr lang="kk-KZ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(1941-1945)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Қазақстандықтар Мәскеу үшін шайқаста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Фашистік Германия Кеңес Одағының астанасы – Мәскеуді бірнеше апта ішінде басып аламыз деп жоспарлады. Бірақ Мәскеу түбіндегі шайқаста Қызыл армия ентелеп келе жатқан фашист басқыншыларын тоқтатып, өздері қарсы шабуылға шықты. Бұл жеңісте қазақстандықтардың үлесі зор болды.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0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Мәскеу үшін шайқаста ерлік көрсеткен қазақ батырлары: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4" y="1690688"/>
            <a:ext cx="5960534" cy="499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31468" y="2322605"/>
            <a:ext cx="57234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 жылы Алматыда генерал   И. В. Панфилов </a:t>
            </a:r>
            <a:r>
              <a:rPr lang="kk-K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316-атқыштар дивизиясын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жасайды. Осы дивизияны 28 </a:t>
            </a:r>
            <a:r>
              <a:rPr lang="kk-K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панфиловшы-батырлары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Мәскеу қаласын қорғауда өшпес ерлік көрсетті.</a:t>
            </a:r>
          </a:p>
          <a:p>
            <a:pPr algn="just"/>
            <a:r>
              <a:rPr lang="kk-K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Волоколомск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жолын қорғаған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панфиловшының 22-сі қазақстандықтар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еді. Мәскеу түбіндегі шайқаста 316-атқыштар дивизиясы ( кейін 9-гвардиялық атқыштар дивизиясы) командирі, Кеңес Одағының Батыры </a:t>
            </a:r>
            <a:r>
              <a:rPr lang="kk-K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Бауржан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Момышұлы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34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Төлеген Тоқтаров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5"/>
            <a:ext cx="6028267" cy="4351338"/>
          </a:xfrm>
        </p:spPr>
        <p:txBody>
          <a:bodyPr/>
          <a:lstStyle/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Төлеген Тоқтаров Мәскеу түбіндегі Бородино </a:t>
            </a:r>
            <a:r>
              <a:rPr lang="kk-KZ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селосы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үшін шайқаста неміс штабына ең бірінші болып кіріп 5 неміс офицерін жойып қаза болған. Кеңес Одағының Батыры</a:t>
            </a:r>
            <a:endParaRPr lang="ru-RU" sz="36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33" y="365125"/>
            <a:ext cx="5977467" cy="637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халқының батыр қыздары Әлия мен Мәншүк</a:t>
            </a:r>
            <a:endParaRPr lang="ru-RU" sz="5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4"/>
            <a:ext cx="12192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9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67" y="3429000"/>
            <a:ext cx="4357345" cy="1635717"/>
          </a:xfrm>
        </p:spPr>
        <p:txBody>
          <a:bodyPr>
            <a:norm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Әлия Молдағұлова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8" y="365125"/>
            <a:ext cx="470448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17067" y="1430702"/>
            <a:ext cx="68749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Қаһарман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Одағының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Батыры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Маржан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болғаннан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нағашысы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Әубәкір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Молдағұловтың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тәрбиеленіп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Санкт-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Петербургтегі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№9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Ресейдің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Рыбинск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авиатехникумын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бітірген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(1941). 1942 ж.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еркімен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Әскер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мергендердің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әйелдер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бітіріп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(1943). 1943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айынан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2-Прибалтика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26-атқыштар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дивизиясының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ұрысқа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мергендігімен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Новосокольники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стансасы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ұрыста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Молдағұлова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жауынгерлерді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шешуші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шайқасқа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қаһармандықпен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тапты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56341" y="789001"/>
            <a:ext cx="2108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Молдағұлова Әлия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84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667" y="365125"/>
            <a:ext cx="4969933" cy="1325563"/>
          </a:xfrm>
        </p:spPr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Мәншүк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Мәметова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8655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86550" y="1690688"/>
            <a:ext cx="53530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Мәншүк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Мәметова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Мәнсия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Орал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1943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16-шы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қазанында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1944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наурызында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ержүрек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Одағының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Батыры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соғысы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басталғанда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Мәншүк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Алматы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оқитын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1942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еркімен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аттанған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атқыштар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дивизиясының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сержант,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пулеметші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Мәншүк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мергендігімен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ержүректігімен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Невель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түбіндегі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шайқаста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үзілгенше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қолынын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пулеметті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тастамаған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күйінде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18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427</Words>
  <Application>Microsoft Office PowerPoint</Application>
  <PresentationFormat>Широкоэкранный</PresentationFormat>
  <Paragraphs>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Ұлы Отан соғысы (1941-1945)</vt:lpstr>
      <vt:lpstr>Қазақстандықтар Мәскеу үшін шайқаста</vt:lpstr>
      <vt:lpstr>Мәскеу үшін шайқаста ерлік көрсеткен қазақ батырлары: </vt:lpstr>
      <vt:lpstr>Төлеген Тоқтаров </vt:lpstr>
      <vt:lpstr>Қазақ халқының батыр қыздары Әлия мен Мәншүк</vt:lpstr>
      <vt:lpstr>Әлия Молдағұлова</vt:lpstr>
      <vt:lpstr>Мәншүк Мәметова</vt:lpstr>
      <vt:lpstr>Қазақстандықтар Ленинград үшін шайқаста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306</dc:creator>
  <cp:lastModifiedBy>306</cp:lastModifiedBy>
  <cp:revision>6</cp:revision>
  <dcterms:created xsi:type="dcterms:W3CDTF">2014-05-05T10:37:16Z</dcterms:created>
  <dcterms:modified xsi:type="dcterms:W3CDTF">2014-05-05T12:19:24Z</dcterms:modified>
</cp:coreProperties>
</file>