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38" y="6507163"/>
            <a:ext cx="16430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3135354"/>
            <a:ext cx="4781044" cy="2651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14290"/>
            <a:ext cx="6072229" cy="923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5188740-4E62-4EF8-A2C0-933C9FBC7609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C36D063-398A-453E-AEFA-6E1202481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Нетрадиционная техника рисования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733256"/>
            <a:ext cx="6720301" cy="923916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Подготовила воспитатель ГБДОУ№38  г. Санкт-Петербурга  Криволапова Е.В.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r>
              <a:rPr lang="ru-RU" dirty="0" smtClean="0"/>
              <a:t>                      Спасибо за внимание</a:t>
            </a:r>
          </a:p>
          <a:p>
            <a:pPr>
              <a:buNone/>
            </a:pPr>
            <a:r>
              <a:rPr lang="ru-RU" dirty="0" smtClean="0"/>
              <a:t>                  Желаю творческих успехов!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" name="Рисунок 3" descr="67bed5e393ff61db542da43d6f239f7c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0648"/>
            <a:ext cx="568863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Рисование ластиком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/>
              <a:t>Все давно привыкли к тому , что рисуют карандашом , а стирают ластиком.</a:t>
            </a:r>
          </a:p>
          <a:p>
            <a:pPr>
              <a:buNone/>
            </a:pPr>
            <a:r>
              <a:rPr lang="ru-RU" sz="2400" i="1" dirty="0" smtClean="0"/>
              <a:t>Многим детям  понравиться делать все наоборот – ластиком рисовать, а карандашом стирать.</a:t>
            </a:r>
          </a:p>
          <a:p>
            <a:pPr>
              <a:buNone/>
            </a:pPr>
            <a:r>
              <a:rPr lang="ru-RU" sz="2400" i="1" dirty="0" smtClean="0"/>
              <a:t>Для этого понадобиться заштриховать лист бумаги  простым карандашом  или с помощью лезвия ножа накрошить немного карандашного  грифеля и растереть  его по листу, например ватным диском .</a:t>
            </a:r>
          </a:p>
          <a:p>
            <a:pPr>
              <a:buNone/>
            </a:pPr>
            <a:r>
              <a:rPr lang="ru-RU" sz="2400" i="1" dirty="0" smtClean="0"/>
              <a:t>Ластик в руки и начинаем рисовать светлую картину на темном заштрихованном фоне.</a:t>
            </a:r>
          </a:p>
          <a:p>
            <a:pPr>
              <a:buNone/>
            </a:pPr>
            <a:r>
              <a:rPr lang="ru-RU" dirty="0" smtClean="0"/>
              <a:t>Если что-то в картине нас не устроило, можно стереть это….карандашом!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лист бумаги </a:t>
            </a:r>
          </a:p>
          <a:p>
            <a:r>
              <a:rPr lang="ru-RU" dirty="0" smtClean="0"/>
              <a:t>карандаш </a:t>
            </a:r>
          </a:p>
          <a:p>
            <a:r>
              <a:rPr lang="ru-RU" dirty="0" smtClean="0"/>
              <a:t> ластик</a:t>
            </a:r>
            <a:endParaRPr lang="ru-RU" dirty="0"/>
          </a:p>
        </p:txBody>
      </p:sp>
      <p:pic>
        <p:nvPicPr>
          <p:cNvPr id="4" name="Рисунок 3" descr="drawing-eraser-writing-erasers_33016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7" y="1772816"/>
            <a:ext cx="5472608" cy="3642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получения изображения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Ребенок сначала штрихует лист карандашом , а затем стирает ластиком, создавая нужное изображение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pic>
        <p:nvPicPr>
          <p:cNvPr id="4" name="Рисунок 3" descr="img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23331">
            <a:off x="1331640" y="3279892"/>
            <a:ext cx="6984776" cy="3245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Познакомить детей с нетрадиционной техникой изображения – рисование ластиком по графиту</a:t>
            </a:r>
          </a:p>
          <a:p>
            <a:r>
              <a:rPr lang="ru-RU" sz="2400" dirty="0" smtClean="0"/>
              <a:t>совершенствовать художественно-графические навыки детей</a:t>
            </a:r>
          </a:p>
          <a:p>
            <a:r>
              <a:rPr lang="ru-RU" sz="2400" dirty="0" smtClean="0"/>
              <a:t>Закрепить знания детей о жанре изобразительного искусства  - черно-белая графика</a:t>
            </a:r>
          </a:p>
          <a:p>
            <a:r>
              <a:rPr lang="ru-RU" sz="2400" dirty="0" smtClean="0"/>
              <a:t>закрепить знания детей о свойствах материалов, используемых в работе</a:t>
            </a:r>
          </a:p>
          <a:p>
            <a:r>
              <a:rPr lang="ru-RU" sz="2400" dirty="0" smtClean="0"/>
              <a:t>развивать у детей творчество ,фантазию. Эстетическое восприятие.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Данная техника представляет собой  черно-белую графику, выполняется разными  по характеру и линиями и штрихами. Наносить графит на лист бумаги нужно с нажимом , что бы поверхность листа была темно-серой практически черной тогда рисунок будет четко виден. Поэтому графит лучше выбрать из мягких карандашей.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работы необходимо: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Порошок графита либо карандаш</a:t>
            </a:r>
          </a:p>
          <a:p>
            <a:r>
              <a:rPr lang="ru-RU" dirty="0" smtClean="0"/>
              <a:t>Ластик</a:t>
            </a:r>
          </a:p>
          <a:p>
            <a:r>
              <a:rPr lang="ru-RU" dirty="0" smtClean="0"/>
              <a:t>Бумажные салфетки</a:t>
            </a:r>
          </a:p>
          <a:p>
            <a:r>
              <a:rPr lang="ru-RU" dirty="0" smtClean="0"/>
              <a:t>Ватные диски</a:t>
            </a:r>
          </a:p>
          <a:p>
            <a:r>
              <a:rPr lang="ru-RU" dirty="0" smtClean="0"/>
              <a:t>Влажные салфетки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материала к работе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1Этап: </a:t>
            </a:r>
          </a:p>
          <a:p>
            <a:pPr>
              <a:buNone/>
            </a:pPr>
            <a:r>
              <a:rPr lang="ru-RU" dirty="0" smtClean="0"/>
              <a:t>вынуть грифель из  простого карандаша</a:t>
            </a:r>
          </a:p>
          <a:p>
            <a:pPr>
              <a:buNone/>
            </a:pPr>
            <a:r>
              <a:rPr lang="ru-RU" dirty="0" smtClean="0"/>
              <a:t>(нВ,в,2в,тм,,м,2М)</a:t>
            </a:r>
          </a:p>
          <a:p>
            <a:pPr>
              <a:buNone/>
            </a:pPr>
            <a:r>
              <a:rPr lang="ru-RU" dirty="0" smtClean="0"/>
              <a:t>     2этап:</a:t>
            </a:r>
          </a:p>
          <a:p>
            <a:pPr>
              <a:buNone/>
            </a:pPr>
            <a:r>
              <a:rPr lang="ru-RU" dirty="0" smtClean="0"/>
              <a:t>Натереть графит на мелкой (нулевке)    наждачной бумаге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Ребенок сам определит ,каким образом ему наносить графит на бумагу : пальчиком, бумажной салфеткой; он делает так как ему удобно. Графит  необходимо нанести на весь лист бумаги. Затем ластиком </a:t>
            </a:r>
            <a:r>
              <a:rPr lang="en-US" dirty="0" smtClean="0"/>
              <a:t>«</a:t>
            </a:r>
            <a:r>
              <a:rPr lang="ru-RU" dirty="0" smtClean="0"/>
              <a:t>рисуем</a:t>
            </a:r>
            <a:r>
              <a:rPr lang="en-US" dirty="0" smtClean="0"/>
              <a:t>» </a:t>
            </a:r>
            <a:r>
              <a:rPr lang="ru-RU" dirty="0" smtClean="0"/>
              <a:t>свой рисунок по нанесенному графиту.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т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6_4zr</Template>
  <TotalTime>38</TotalTime>
  <Words>318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Дети</vt:lpstr>
      <vt:lpstr>Нетрадиционная техника рисования</vt:lpstr>
      <vt:lpstr>Рисование ластиком</vt:lpstr>
      <vt:lpstr>Материалы:</vt:lpstr>
      <vt:lpstr>Способ получения изображения</vt:lpstr>
      <vt:lpstr>Задачи:</vt:lpstr>
      <vt:lpstr>Рекомендации:</vt:lpstr>
      <vt:lpstr>Для работы необходимо:</vt:lpstr>
      <vt:lpstr>Подготовка материала к работе</vt:lpstr>
      <vt:lpstr>Слайд 9</vt:lpstr>
      <vt:lpstr>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Нетрадиционная техника рисования</dc:title>
  <dc:creator>Петро</dc:creator>
  <cp:lastModifiedBy>Петро</cp:lastModifiedBy>
  <cp:revision>5</cp:revision>
  <dcterms:created xsi:type="dcterms:W3CDTF">2015-01-17T15:12:04Z</dcterms:created>
  <dcterms:modified xsi:type="dcterms:W3CDTF">2015-01-18T17:59:56Z</dcterms:modified>
</cp:coreProperties>
</file>