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Волшебный мир Туве </a:t>
            </a:r>
            <a:r>
              <a:rPr lang="ru-RU" dirty="0" smtClean="0"/>
              <a:t>Я</a:t>
            </a:r>
            <a:r>
              <a:rPr lang="ru-RU" dirty="0" smtClean="0"/>
              <a:t>нсон.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1612776"/>
          </a:xfrm>
        </p:spPr>
        <p:txBody>
          <a:bodyPr>
            <a:normAutofit/>
          </a:bodyPr>
          <a:lstStyle/>
          <a:p>
            <a:r>
              <a:rPr lang="ru-RU" sz="2000" b="1" dirty="0" err="1" smtClean="0"/>
              <a:t>Снусмумрик</a:t>
            </a:r>
            <a:r>
              <a:rPr lang="ru-RU" sz="2000" dirty="0" smtClean="0"/>
              <a:t> — </a:t>
            </a:r>
            <a:r>
              <a:rPr lang="ru-RU" sz="2000" dirty="0" smtClean="0"/>
              <a:t>Лучший </a:t>
            </a:r>
            <a:r>
              <a:rPr lang="ru-RU" sz="2000" dirty="0" smtClean="0"/>
              <a:t>друг </a:t>
            </a:r>
            <a:r>
              <a:rPr lang="ru-RU" sz="2000" dirty="0" err="1" smtClean="0"/>
              <a:t>Муми-тролля</a:t>
            </a:r>
            <a:r>
              <a:rPr lang="ru-RU" sz="2000" dirty="0" smtClean="0"/>
              <a:t>. Каждое лето проводит в </a:t>
            </a:r>
            <a:r>
              <a:rPr lang="ru-RU" sz="2000" dirty="0" err="1" smtClean="0"/>
              <a:t>Муми-доле</a:t>
            </a:r>
            <a:r>
              <a:rPr lang="ru-RU" sz="2000" dirty="0" smtClean="0"/>
              <a:t>, а осенью отправляется в дальние края. Знает всех птиц и животных. Неутомимый путешественник и искатель приключений, любит </a:t>
            </a:r>
            <a:r>
              <a:rPr lang="ru-RU" sz="2000" dirty="0" smtClean="0"/>
              <a:t>одиночество. Ненавидит </a:t>
            </a:r>
            <a:r>
              <a:rPr lang="ru-RU" sz="2000" dirty="0" smtClean="0"/>
              <a:t>запрещающие таблички и сторожей. </a:t>
            </a:r>
            <a:endParaRPr lang="ru-RU" sz="2000" dirty="0"/>
          </a:p>
        </p:txBody>
      </p:sp>
      <p:pic>
        <p:nvPicPr>
          <p:cNvPr id="20482" name="Picture 2" descr="http://f.nanafiles.co.il/upload/Xternal/IsraBlog/53/33/69/693353/misc/21164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844824"/>
            <a:ext cx="1995871" cy="3026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154076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Фрёкен </a:t>
            </a:r>
            <a:r>
              <a:rPr lang="ru-RU" sz="2000" b="1" dirty="0" err="1" smtClean="0"/>
              <a:t>Снорк</a:t>
            </a:r>
            <a:r>
              <a:rPr lang="ru-RU" sz="2000" dirty="0" smtClean="0"/>
              <a:t> — </a:t>
            </a:r>
            <a:r>
              <a:rPr lang="ru-RU" sz="2000" dirty="0" smtClean="0"/>
              <a:t> </a:t>
            </a:r>
            <a:r>
              <a:rPr lang="ru-RU" sz="2000" dirty="0" smtClean="0"/>
              <a:t>подружка </a:t>
            </a:r>
            <a:r>
              <a:rPr lang="ru-RU" sz="2000" dirty="0" err="1" smtClean="0"/>
              <a:t>Муми-тролля</a:t>
            </a:r>
            <a:r>
              <a:rPr lang="ru-RU" sz="2000" dirty="0" smtClean="0"/>
              <a:t>. Предмет его влюбленности. Вся покрыта мягким пухом, носит чёлку и золотой браслет на ноге. Очень кокетлива, любит украшения и проводит много времени перед зеркалом. Иногда проявляет невероятную сообразительность.</a:t>
            </a:r>
            <a:endParaRPr lang="ru-RU" sz="2000" dirty="0"/>
          </a:p>
        </p:txBody>
      </p:sp>
      <p:pic>
        <p:nvPicPr>
          <p:cNvPr id="18434" name="Picture 2" descr="http://stat17.privet.ru/lr/09105fbb5f4fafcbf6fa611a5fbb48c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492896"/>
            <a:ext cx="2592288" cy="3609263"/>
          </a:xfrm>
          <a:prstGeom prst="rect">
            <a:avLst/>
          </a:prstGeom>
          <a:noFill/>
        </p:spPr>
      </p:pic>
      <p:pic>
        <p:nvPicPr>
          <p:cNvPr id="18436" name="Picture 4" descr="http://fc05.deviantart.net/fs32/f/2008/213/0/d/Snork_Maiden_by_vaporot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420888"/>
            <a:ext cx="2622567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aurinko.net.pl/pliki/muminki/mumink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64704"/>
            <a:ext cx="6790134" cy="510230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43608" y="548680"/>
            <a:ext cx="1604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Фрёкен </a:t>
            </a:r>
            <a:r>
              <a:rPr lang="ru-RU" b="1" dirty="0" err="1" smtClean="0"/>
              <a:t>Снорк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6093296"/>
            <a:ext cx="1438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Снусмумрик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23928" y="476672"/>
            <a:ext cx="872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Снифф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92080" y="476672"/>
            <a:ext cx="1548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Муми-тролль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5949280"/>
            <a:ext cx="1416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Муми-мама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660232" y="6165304"/>
            <a:ext cx="1332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Муми-папа</a:t>
            </a:r>
            <a:endParaRPr lang="ru-RU" dirty="0"/>
          </a:p>
        </p:txBody>
      </p:sp>
      <p:cxnSp>
        <p:nvCxnSpPr>
          <p:cNvPr id="20" name="Скругленная соединительная линия 19"/>
          <p:cNvCxnSpPr/>
          <p:nvPr/>
        </p:nvCxnSpPr>
        <p:spPr>
          <a:xfrm>
            <a:off x="2555776" y="980728"/>
            <a:ext cx="1440160" cy="1008112"/>
          </a:xfrm>
          <a:prstGeom prst="curvedConnector3">
            <a:avLst>
              <a:gd name="adj1" fmla="val 101853"/>
            </a:avLst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кругленная соединительная линия 24"/>
          <p:cNvCxnSpPr/>
          <p:nvPr/>
        </p:nvCxnSpPr>
        <p:spPr>
          <a:xfrm rot="5400000" flipH="1" flipV="1">
            <a:off x="4319972" y="5049180"/>
            <a:ext cx="1008112" cy="936104"/>
          </a:xfrm>
          <a:prstGeom prst="curvedConnector3">
            <a:avLst>
              <a:gd name="adj1" fmla="val 25812"/>
            </a:avLst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кругленная соединительная линия 25"/>
          <p:cNvCxnSpPr>
            <a:stCxn id="13" idx="1"/>
          </p:cNvCxnSpPr>
          <p:nvPr/>
        </p:nvCxnSpPr>
        <p:spPr>
          <a:xfrm rot="10800000" flipH="1">
            <a:off x="6660232" y="5411490"/>
            <a:ext cx="366390" cy="938480"/>
          </a:xfrm>
          <a:prstGeom prst="curvedConnector4">
            <a:avLst>
              <a:gd name="adj1" fmla="val -62393"/>
              <a:gd name="adj2" fmla="val 33857"/>
            </a:avLst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кругленная соединительная линия 26"/>
          <p:cNvCxnSpPr/>
          <p:nvPr/>
        </p:nvCxnSpPr>
        <p:spPr>
          <a:xfrm rot="5400000" flipH="1" flipV="1">
            <a:off x="683568" y="4941168"/>
            <a:ext cx="1152128" cy="720080"/>
          </a:xfrm>
          <a:prstGeom prst="curvedConnector3">
            <a:avLst>
              <a:gd name="adj1" fmla="val 101588"/>
            </a:avLst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кругленная соединительная линия 27"/>
          <p:cNvCxnSpPr>
            <a:stCxn id="11" idx="2"/>
          </p:cNvCxnSpPr>
          <p:nvPr/>
        </p:nvCxnSpPr>
        <p:spPr>
          <a:xfrm rot="16200000" flipH="1">
            <a:off x="5575791" y="1336447"/>
            <a:ext cx="1286852" cy="305965"/>
          </a:xfrm>
          <a:prstGeom prst="curvedConnector3">
            <a:avLst>
              <a:gd name="adj1" fmla="val 50000"/>
            </a:avLst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кругленная соединительная линия 57"/>
          <p:cNvCxnSpPr/>
          <p:nvPr/>
        </p:nvCxnSpPr>
        <p:spPr>
          <a:xfrm flipH="1">
            <a:off x="4427984" y="620688"/>
            <a:ext cx="440307" cy="967462"/>
          </a:xfrm>
          <a:prstGeom prst="curvedConnector4">
            <a:avLst>
              <a:gd name="adj1" fmla="val -13845"/>
              <a:gd name="adj2" fmla="val 26464"/>
            </a:avLst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545035"/>
          </a:xfrm>
        </p:spPr>
        <p:txBody>
          <a:bodyPr/>
          <a:lstStyle/>
          <a:p>
            <a:r>
              <a:rPr lang="ru-RU" dirty="0" smtClean="0"/>
              <a:t>Готовы познакомиться с приключениями </a:t>
            </a:r>
            <a:r>
              <a:rPr lang="ru-RU" dirty="0" err="1" smtClean="0"/>
              <a:t>мумми</a:t>
            </a:r>
            <a:r>
              <a:rPr lang="ru-RU" dirty="0" smtClean="0"/>
              <a:t> </a:t>
            </a:r>
            <a:r>
              <a:rPr lang="ru-RU" dirty="0" err="1" smtClean="0"/>
              <a:t>тролей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4" name="Picture 6" descr="http://upload.wikimedia.org/wikipedia/en/5/59/Moomin_characte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5476875" cy="3867150"/>
          </a:xfrm>
          <a:prstGeom prst="rect">
            <a:avLst/>
          </a:prstGeom>
          <a:noFill/>
        </p:spPr>
      </p:pic>
      <p:pic>
        <p:nvPicPr>
          <p:cNvPr id="25602" name="Picture 2" descr="http://www.pamptur.ru/upload/iblock/d4d/7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76672"/>
            <a:ext cx="2000250" cy="2562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519492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Сегодня </a:t>
            </a:r>
            <a:r>
              <a:rPr lang="ru-RU" sz="2400" dirty="0" smtClean="0"/>
              <a:t>на уроке </a:t>
            </a:r>
            <a:r>
              <a:rPr lang="ru-RU" sz="2400" dirty="0" smtClean="0"/>
              <a:t>мы познакомимся с известной финской писательницей Туве Янсон. Известной она стала благодаря семье </a:t>
            </a:r>
            <a:r>
              <a:rPr lang="ru-RU" sz="2400" dirty="0" err="1" smtClean="0"/>
              <a:t>Муми</a:t>
            </a:r>
            <a:r>
              <a:rPr lang="ru-RU" sz="2400" dirty="0" smtClean="0"/>
              <a:t> — троллей, истории которых с удовольствием придумывала. Книги об этой милой семейке переводились на 30 языках мира… О них снимали мультфильмы, сериалы. Семья </a:t>
            </a:r>
            <a:r>
              <a:rPr lang="ru-RU" sz="2400" dirty="0" err="1" smtClean="0"/>
              <a:t>Муми-троллей</a:t>
            </a:r>
            <a:r>
              <a:rPr lang="ru-RU" sz="2400" dirty="0" smtClean="0"/>
              <a:t> большая с многочисленными родственниками, соседями, друзьями. Каждый раз </a:t>
            </a:r>
            <a:r>
              <a:rPr lang="ru-RU" sz="2400" dirty="0" err="1" smtClean="0"/>
              <a:t>муми-тролли</a:t>
            </a:r>
            <a:r>
              <a:rPr lang="ru-RU" sz="2400" dirty="0" smtClean="0"/>
              <a:t> попадают в увлекательные приключения или  даже в катастрофу ( наводнение, комета, колдовство и т.д.). </a:t>
            </a:r>
            <a:endParaRPr lang="ru-RU" sz="2400" dirty="0"/>
          </a:p>
        </p:txBody>
      </p:sp>
      <p:pic>
        <p:nvPicPr>
          <p:cNvPr id="2050" name="Picture 2" descr="Туве Янсон Шляпа волшебника чтение мультфильм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620688"/>
            <a:ext cx="326707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836712"/>
            <a:ext cx="4042792" cy="4525963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Туве </a:t>
            </a:r>
            <a:r>
              <a:rPr lang="ru-RU" sz="2000" dirty="0" err="1" smtClean="0"/>
              <a:t>Марика</a:t>
            </a:r>
            <a:r>
              <a:rPr lang="ru-RU" sz="2000" dirty="0" smtClean="0"/>
              <a:t> Янсон родилась в Хельсинки. Её мама была художником, папа -  скульптором. Много времени Туве проводила в домике бабушки, который стоял на поляне в лесу. Лес в мечтах девочки становился волшебным, она придумывала жителей этого леса и истории про них. Сначала Туве Янсон работала художником и иллюстрировала чужие книги, а потом  придумала и издала книги про своих волшебных человечках.</a:t>
            </a:r>
            <a:endParaRPr lang="ru-RU" sz="2000" dirty="0"/>
          </a:p>
        </p:txBody>
      </p:sp>
      <p:pic>
        <p:nvPicPr>
          <p:cNvPr id="1026" name="Picture 2" descr="Туве Янсон Шляпа волшебника чтение мультфильм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620688"/>
            <a:ext cx="3229347" cy="50644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3898776" cy="4525963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 smtClean="0"/>
              <a:t>Муми-тролли</a:t>
            </a:r>
            <a:r>
              <a:rPr lang="ru-RU" dirty="0" smtClean="0"/>
              <a:t> — далекие потомки скандинавских троллей, внешне белые и округлые, с большими мордами, из-за которых они напоминают гиппопотамов. Судя по рисункам самой писательницы, </a:t>
            </a:r>
            <a:r>
              <a:rPr lang="ru-RU" dirty="0" err="1" smtClean="0"/>
              <a:t>муми-тролли</a:t>
            </a:r>
            <a:r>
              <a:rPr lang="ru-RU" dirty="0" smtClean="0"/>
              <a:t> похожи на таинственных маленьких зверей, на ожившие игрушки, на фигурки в детских рисунках. В прошлом </a:t>
            </a:r>
            <a:r>
              <a:rPr lang="ru-RU" dirty="0" err="1" smtClean="0"/>
              <a:t>муми-тролли</a:t>
            </a:r>
            <a:r>
              <a:rPr lang="ru-RU" dirty="0" smtClean="0"/>
              <a:t> жили за печами в домах людей, подобно троллям и домовым. Но со временем паровое отопление почти вытеснило печное, и </a:t>
            </a:r>
            <a:r>
              <a:rPr lang="ru-RU" dirty="0" err="1" smtClean="0"/>
              <a:t>муми-троллям</a:t>
            </a:r>
            <a:r>
              <a:rPr lang="ru-RU" dirty="0" smtClean="0"/>
              <a:t> пришлось искать другие пристанища.</a:t>
            </a:r>
            <a:endParaRPr lang="ru-RU" dirty="0"/>
          </a:p>
        </p:txBody>
      </p:sp>
      <p:pic>
        <p:nvPicPr>
          <p:cNvPr id="17410" name="Picture 2" descr="http://upload.wikimedia.org/wikipedia/ru/thumb/9/9c/%D0%AF%D0%BD%D1%81%D1%81%D0%BE%D0%BD_%D0%A2%D1%83%D0%B2%D0%B5_%D0%9C%D1%83%D0%BC%D0%B8_%D0%A2%D1%80%D0%BE%D0%BB%D0%BB%D0%B8_1957.JPG/295px-%D0%AF%D0%BD%D1%81%D1%81%D0%BE%D0%BD_%D0%A2%D1%83%D0%B2%D0%B5_%D0%9C%D1%83%D0%BC%D0%B8_%D0%A2%D1%80%D0%BE%D0%BB%D0%BB%D0%B8_19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24744"/>
            <a:ext cx="3744416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7"/>
            <a:ext cx="8363272" cy="201622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книгах Туве </a:t>
            </a:r>
            <a:r>
              <a:rPr lang="ru-RU" sz="2400" dirty="0" err="1" smtClean="0"/>
              <a:t>Янссон</a:t>
            </a:r>
            <a:r>
              <a:rPr lang="ru-RU" sz="2400" dirty="0" smtClean="0"/>
              <a:t> повествуется об одной семье </a:t>
            </a:r>
            <a:r>
              <a:rPr lang="ru-RU" sz="2400" dirty="0" err="1" smtClean="0"/>
              <a:t>муми-троллей</a:t>
            </a:r>
            <a:r>
              <a:rPr lang="ru-RU" sz="2400" dirty="0" smtClean="0"/>
              <a:t> — </a:t>
            </a:r>
            <a:r>
              <a:rPr lang="ru-RU" sz="2400" dirty="0" err="1" smtClean="0"/>
              <a:t>Муми-семействе</a:t>
            </a:r>
            <a:r>
              <a:rPr lang="ru-RU" sz="2400" dirty="0" smtClean="0"/>
              <a:t>. Эта беззаботная и предприимчивая семья живет в своём доме в </a:t>
            </a:r>
            <a:r>
              <a:rPr lang="ru-RU" sz="2400" dirty="0" err="1" smtClean="0"/>
              <a:t>Муми-долине</a:t>
            </a:r>
            <a:r>
              <a:rPr lang="ru-RU" sz="2400" dirty="0" smtClean="0"/>
              <a:t> (</a:t>
            </a:r>
            <a:r>
              <a:rPr lang="ru-RU" sz="2400" dirty="0" err="1" smtClean="0"/>
              <a:t>Мумидол</a:t>
            </a:r>
            <a:r>
              <a:rPr lang="ru-RU" sz="2400" dirty="0" smtClean="0"/>
              <a:t>), хотя в определённые периоды они жили в маяке и театре.</a:t>
            </a:r>
            <a:endParaRPr lang="ru-RU" sz="2400" dirty="0"/>
          </a:p>
        </p:txBody>
      </p:sp>
      <p:pic>
        <p:nvPicPr>
          <p:cNvPr id="16386" name="Picture 2" descr="http://lady.mail.ru/pic/article/02/52202/pic.52202.4.300x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924944"/>
            <a:ext cx="5400600" cy="2898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2404864"/>
          </a:xfrm>
        </p:spPr>
        <p:txBody>
          <a:bodyPr>
            <a:normAutofit/>
          </a:bodyPr>
          <a:lstStyle/>
          <a:p>
            <a:r>
              <a:rPr lang="ru-RU" sz="2000" b="1" dirty="0" err="1" smtClean="0"/>
              <a:t>Муми-тролль</a:t>
            </a:r>
            <a:r>
              <a:rPr lang="ru-RU" sz="2000" dirty="0" smtClean="0"/>
              <a:t> — главный </a:t>
            </a:r>
            <a:r>
              <a:rPr lang="ru-RU" sz="2000" dirty="0" smtClean="0"/>
              <a:t>герой. </a:t>
            </a:r>
            <a:r>
              <a:rPr lang="ru-RU" sz="2000" dirty="0" smtClean="0"/>
              <a:t>По местным меркам, подросток. Общий любимец, подкупающе искренний, отзывчивый, любит родителей и друзей. Он с удовольствием, как и любой другой ребёнок, пускается во всевозможные приключения, путешествия, всегда жаждет чего-то нового, невиданного, таинственного и </a:t>
            </a:r>
            <a:r>
              <a:rPr lang="ru-RU" sz="2000" dirty="0" smtClean="0"/>
              <a:t>необыкновенного</a:t>
            </a:r>
            <a:r>
              <a:rPr lang="ru-RU" sz="2000" dirty="0" smtClean="0"/>
              <a:t>.</a:t>
            </a:r>
            <a:r>
              <a:rPr lang="ru-RU" sz="2000" dirty="0" smtClean="0"/>
              <a:t> </a:t>
            </a:r>
            <a:r>
              <a:rPr lang="ru-RU" sz="2000" dirty="0" smtClean="0"/>
              <a:t>Легко заводит новые знакомства, чем причиняет беспокойство своей маме.</a:t>
            </a:r>
            <a:endParaRPr lang="ru-RU" sz="2000" dirty="0"/>
          </a:p>
        </p:txBody>
      </p:sp>
      <p:pic>
        <p:nvPicPr>
          <p:cNvPr id="23554" name="Picture 2" descr="http://www.tove-jansson.ru/graf/gr2/moomintro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501008"/>
            <a:ext cx="2255436" cy="2376264"/>
          </a:xfrm>
          <a:prstGeom prst="rect">
            <a:avLst/>
          </a:prstGeom>
          <a:noFill/>
        </p:spPr>
      </p:pic>
      <p:pic>
        <p:nvPicPr>
          <p:cNvPr id="23556" name="Picture 4" descr="http://lib.ru/JANSSON/mumi-win/4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212976"/>
            <a:ext cx="3529186" cy="26541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8229600" cy="1972816"/>
          </a:xfrm>
        </p:spPr>
        <p:txBody>
          <a:bodyPr>
            <a:normAutofit/>
          </a:bodyPr>
          <a:lstStyle/>
          <a:p>
            <a:r>
              <a:rPr lang="ru-RU" sz="2000" b="1" dirty="0" err="1" smtClean="0"/>
              <a:t>Муми-мама</a:t>
            </a:r>
            <a:r>
              <a:rPr lang="ru-RU" sz="2000" dirty="0" smtClean="0"/>
              <a:t> — идеальная мама, воплощение доброты, нежности, заботы. Она всегда всё всем разрешает. </a:t>
            </a:r>
            <a:r>
              <a:rPr lang="ru-RU" sz="2000" dirty="0" smtClean="0"/>
              <a:t> </a:t>
            </a:r>
            <a:r>
              <a:rPr lang="ru-RU" sz="2000" dirty="0" smtClean="0"/>
              <a:t>Она всегда ходит с сумкой, в которой, впрочем, не носит ничего особенного, только вещи, которые могут вдруг понадобиться: сухие носки, леденцы, порошки от желудка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2530" name="Picture 2" descr="http://img-fotki.yandex.ru/get/11/zar5.6/0_5a49_83b7940a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852936"/>
            <a:ext cx="2808312" cy="2846262"/>
          </a:xfrm>
          <a:prstGeom prst="rect">
            <a:avLst/>
          </a:prstGeom>
          <a:noFill/>
        </p:spPr>
      </p:pic>
      <p:pic>
        <p:nvPicPr>
          <p:cNvPr id="22532" name="Picture 4" descr="http://cs5883.userapi.com/u315346/-14/x_82409e6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24944"/>
            <a:ext cx="2857500" cy="2571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1324744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Муми-папа</a:t>
            </a:r>
            <a:r>
              <a:rPr lang="ru-RU" sz="2000" dirty="0" smtClean="0"/>
              <a:t> —Является  </a:t>
            </a:r>
            <a:r>
              <a:rPr lang="ru-RU" sz="2000" dirty="0" smtClean="0"/>
              <a:t>известным в </a:t>
            </a:r>
            <a:r>
              <a:rPr lang="ru-RU" sz="2000" dirty="0" err="1" smtClean="0"/>
              <a:t>Муми-доле</a:t>
            </a:r>
            <a:r>
              <a:rPr lang="ru-RU" sz="2000" dirty="0" smtClean="0"/>
              <a:t> писателем, автором мемуаров. Верен своим привычкам, способен на отчаянные поступки, любит всё необычное. </a:t>
            </a:r>
            <a:endParaRPr lang="ru-RU" sz="2000" dirty="0"/>
          </a:p>
        </p:txBody>
      </p:sp>
      <p:pic>
        <p:nvPicPr>
          <p:cNvPr id="21506" name="Picture 2" descr="http://booklib.in.ua/multimedia/2/2/2/9/2229362/image/200x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420888"/>
            <a:ext cx="1905000" cy="3048001"/>
          </a:xfrm>
          <a:prstGeom prst="rect">
            <a:avLst/>
          </a:prstGeom>
          <a:noFill/>
        </p:spPr>
      </p:pic>
      <p:pic>
        <p:nvPicPr>
          <p:cNvPr id="21508" name="Picture 4" descr="http://www.nordicschool.ru/img/moomin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20888"/>
            <a:ext cx="3528392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548680"/>
            <a:ext cx="8229600" cy="2404864"/>
          </a:xfrm>
        </p:spPr>
        <p:txBody>
          <a:bodyPr>
            <a:normAutofit/>
          </a:bodyPr>
          <a:lstStyle/>
          <a:p>
            <a:r>
              <a:rPr lang="ru-RU" sz="2000" b="1" dirty="0" err="1" smtClean="0"/>
              <a:t>Снифф</a:t>
            </a:r>
            <a:r>
              <a:rPr lang="ru-RU" sz="2000" dirty="0" smtClean="0"/>
              <a:t>— </a:t>
            </a:r>
            <a:r>
              <a:rPr lang="ru-RU" sz="2000" dirty="0" smtClean="0"/>
              <a:t>друг </a:t>
            </a:r>
            <a:r>
              <a:rPr lang="ru-RU" sz="2000" dirty="0" err="1" smtClean="0"/>
              <a:t>Муми-тролля</a:t>
            </a:r>
            <a:r>
              <a:rPr lang="ru-RU" sz="2000" dirty="0" smtClean="0"/>
              <a:t>. Длиннохвостый зверёк, вроде крысёнка. </a:t>
            </a:r>
            <a:r>
              <a:rPr lang="ru-RU" sz="2000" dirty="0" smtClean="0"/>
              <a:t>Капризен</a:t>
            </a:r>
            <a:r>
              <a:rPr lang="ru-RU" sz="2000" dirty="0" smtClean="0"/>
              <a:t>, труслив. Немного жадный, склонен к занудству. Как </a:t>
            </a:r>
            <a:r>
              <a:rPr lang="ru-RU" sz="2000" dirty="0" smtClean="0"/>
              <a:t>сорока </a:t>
            </a:r>
            <a:r>
              <a:rPr lang="ru-RU" sz="2000" dirty="0" smtClean="0"/>
              <a:t>любит всё яркое и блестящее. Нашёл свой грот (хоть и не совсем самостоятельно), о чём неустанно повторяет всем окружающим. Любит существ ещё меньше себя. Любимая фраза: «Это приключение может быть опасно для такого маленького зверька как я». Очень дорожит своим хвостом.</a:t>
            </a:r>
            <a:endParaRPr lang="ru-RU" sz="2000" dirty="0"/>
          </a:p>
        </p:txBody>
      </p:sp>
      <p:pic>
        <p:nvPicPr>
          <p:cNvPr id="19458" name="Picture 2" descr="http://moomi-troll.ru/wp-content/gallery/cache/254__320x240_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284984"/>
            <a:ext cx="2232248" cy="3151410"/>
          </a:xfrm>
          <a:prstGeom prst="rect">
            <a:avLst/>
          </a:prstGeom>
          <a:noFill/>
        </p:spPr>
      </p:pic>
      <p:pic>
        <p:nvPicPr>
          <p:cNvPr id="19460" name="Picture 4" descr="http://lib.rus.ec/i/20/359420/i_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924944"/>
            <a:ext cx="3810000" cy="325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188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Волшебный мир Туве Янсон.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Волшебный мир Туве Янсон.</dc:title>
  <cp:lastModifiedBy>Рая</cp:lastModifiedBy>
  <cp:revision>5</cp:revision>
  <dcterms:modified xsi:type="dcterms:W3CDTF">2012-09-30T06:00:54Z</dcterms:modified>
</cp:coreProperties>
</file>