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AE854A-EF68-4543-AC55-A6E37891897F}" type="datetimeFigureOut">
              <a:rPr lang="ru-RU" smtClean="0"/>
              <a:pPr/>
              <a:t>16.07.2013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FCFD6B6-B305-4BDE-B7D7-7A4DF4DC1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6400800" cy="1752600"/>
          </a:xfrm>
        </p:spPr>
        <p:txBody>
          <a:bodyPr/>
          <a:lstStyle/>
          <a:p>
            <a:r>
              <a:rPr lang="ru-RU" dirty="0" smtClean="0"/>
              <a:t>Сказка «Два брата»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357562"/>
            <a:ext cx="7772400" cy="1470025"/>
          </a:xfrm>
        </p:spPr>
        <p:txBody>
          <a:bodyPr/>
          <a:lstStyle/>
          <a:p>
            <a:r>
              <a:rPr lang="ru-RU" dirty="0" smtClean="0"/>
              <a:t>Лев Николаевич Толстой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5572140"/>
            <a:ext cx="5186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учитель </a:t>
            </a:r>
            <a:r>
              <a:rPr lang="ru-RU" dirty="0" smtClean="0"/>
              <a:t>начальных классов МКОУ «СОШ №</a:t>
            </a:r>
            <a:r>
              <a:rPr lang="ru-RU" dirty="0" smtClean="0"/>
              <a:t>53»</a:t>
            </a:r>
          </a:p>
          <a:p>
            <a:r>
              <a:rPr lang="ru-RU" dirty="0" smtClean="0"/>
              <a:t> г. Миасс Челябинской области</a:t>
            </a:r>
            <a:endParaRPr lang="ru-RU" dirty="0" smtClean="0"/>
          </a:p>
          <a:p>
            <a:r>
              <a:rPr lang="ru-RU" dirty="0" smtClean="0"/>
              <a:t>Рябова В. М.</a:t>
            </a:r>
            <a:endParaRPr lang="ru-RU" dirty="0"/>
          </a:p>
        </p:txBody>
      </p:sp>
      <p:pic>
        <p:nvPicPr>
          <p:cNvPr id="6" name="Рисунок 5" descr="tolstoy_l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14290"/>
            <a:ext cx="2568389" cy="3357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ttach.as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14876" cy="6915152"/>
          </a:xfrm>
          <a:prstGeom prst="rect">
            <a:avLst/>
          </a:prstGeom>
        </p:spPr>
      </p:pic>
      <p:pic>
        <p:nvPicPr>
          <p:cNvPr id="3" name="Рисунок 2" descr="attach.as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945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859429801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48446" cy="6858000"/>
          </a:xfrm>
          <a:prstGeom prst="rect">
            <a:avLst/>
          </a:prstGeom>
        </p:spPr>
      </p:pic>
      <p:pic>
        <p:nvPicPr>
          <p:cNvPr id="3" name="Рисунок 2" descr="97854880260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0"/>
            <a:ext cx="442912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мень счасть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642918"/>
            <a:ext cx="3000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План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285992"/>
            <a:ext cx="3901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1. Камень счастья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2928934"/>
            <a:ext cx="1720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2. Спор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571876"/>
            <a:ext cx="3765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3</a:t>
            </a:r>
            <a:r>
              <a:rPr lang="ru-RU" sz="3600" dirty="0" smtClean="0"/>
              <a:t>. </a:t>
            </a:r>
            <a:r>
              <a:rPr lang="ru-RU" sz="3600" dirty="0" smtClean="0"/>
              <a:t>Жизнь братьев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арший бр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924415" cy="64222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9256" y="571480"/>
            <a:ext cx="349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Рассудительный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1285860"/>
            <a:ext cx="291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  Осторожный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 бр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952806" cy="6429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29256" y="642918"/>
            <a:ext cx="3385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Рассудительный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1285860"/>
            <a:ext cx="2886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Решительный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1928802"/>
            <a:ext cx="1759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Смелый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тарший бр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4143372" cy="4886339"/>
          </a:xfrm>
          <a:prstGeom prst="rect">
            <a:avLst/>
          </a:prstGeom>
        </p:spPr>
      </p:pic>
      <p:pic>
        <p:nvPicPr>
          <p:cNvPr id="3" name="Рисунок 2" descr="2 бра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28"/>
            <a:ext cx="4214811" cy="48577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44" y="5357826"/>
            <a:ext cx="444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Искать большего счастья – малое потерять.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6000768"/>
            <a:ext cx="463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сули журавля в небе, а дай синицу в руки.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5357826"/>
            <a:ext cx="341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Волков бояться - в лес не ходить.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96482" y="6000768"/>
            <a:ext cx="409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 лежачий камень и вода не потечет.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071678"/>
            <a:ext cx="48644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Спасибо за урок!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</TotalTime>
  <Words>89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Лев Николаевич Толстой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Николаевич Толстой</dc:title>
  <dc:creator>Admin</dc:creator>
  <cp:lastModifiedBy>Admin</cp:lastModifiedBy>
  <cp:revision>11</cp:revision>
  <dcterms:created xsi:type="dcterms:W3CDTF">2013-07-15T12:37:57Z</dcterms:created>
  <dcterms:modified xsi:type="dcterms:W3CDTF">2013-07-16T12:15:15Z</dcterms:modified>
</cp:coreProperties>
</file>