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4" r:id="rId3"/>
    <p:sldId id="259" r:id="rId4"/>
    <p:sldId id="265" r:id="rId5"/>
    <p:sldId id="267" r:id="rId6"/>
    <p:sldId id="271" r:id="rId7"/>
    <p:sldId id="272" r:id="rId8"/>
    <p:sldId id="262" r:id="rId9"/>
    <p:sldId id="273" r:id="rId10"/>
    <p:sldId id="278" r:id="rId11"/>
    <p:sldId id="279" r:id="rId12"/>
    <p:sldId id="277" r:id="rId13"/>
    <p:sldId id="276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11FE0-6099-4518-9B81-D7B25EC2F8E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C7160-18FB-4D3B-B2A6-DFF14C9AC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C7160-18FB-4D3B-B2A6-DFF14C9ACA6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0857-4854-4547-86AD-E3F968A6884C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4231-6A96-455E-BD8C-BF8515585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0857-4854-4547-86AD-E3F968A6884C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4231-6A96-455E-BD8C-BF8515585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0857-4854-4547-86AD-E3F968A6884C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4231-6A96-455E-BD8C-BF8515585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0857-4854-4547-86AD-E3F968A6884C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4231-6A96-455E-BD8C-BF8515585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0857-4854-4547-86AD-E3F968A6884C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4231-6A96-455E-BD8C-BF8515585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0857-4854-4547-86AD-E3F968A6884C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4231-6A96-455E-BD8C-BF8515585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0857-4854-4547-86AD-E3F968A6884C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4231-6A96-455E-BD8C-BF8515585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0857-4854-4547-86AD-E3F968A6884C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4231-6A96-455E-BD8C-BF8515585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0857-4854-4547-86AD-E3F968A6884C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4231-6A96-455E-BD8C-BF8515585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0857-4854-4547-86AD-E3F968A6884C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4231-6A96-455E-BD8C-BF8515585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0857-4854-4547-86AD-E3F968A6884C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4231-6A96-455E-BD8C-BF8515585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B0857-4854-4547-86AD-E3F968A6884C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D4231-6A96-455E-BD8C-BF8515585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source=wiz&amp;fp=0&amp;text=%D0%BA%D0%B0%D1%80%D1%82%D0%B8%D0%BD%D0%BA%D0%B0%20%D1%81%D0%BA%D0%B0%D0%B7%D0%BE%D1%87%D0%BD%D1%8B%D0%B9%20%D0%BB%D0%B5%D1%81%20%D0%B4%D0%BB%D1%8F%20%D0%B4%D0%B5%D1%82%D0%B5%D0%B9&amp;noreask=1&amp;pos=5&amp;lr=213&amp;rpt=simage&amp;uinfo=ww-1263-wh-608-fw-1038-fh-448-pd-1&amp;img_url=http://dreamworlds.ru/uploads/posts/2009-03/thumbs/1238521425_berezy.jp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exstar.ru/uploads/content/file0322c849b5da9011a70de6627c1332dd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p=6&amp;text=%D1%81%D0%BA%D0%B0%D0%B7%D0%BE%D1%87%D0%BD%D1%8B%D0%B9%20%D0%BB%D0%B5%D1%81%20%D1%81%20%D0%BC%D0%B0%D0%BB%D0%B8%D0%BD%D0%BE%D0%B9&amp;fp=6&amp;pos=181&amp;uinfo=ww-1263-wh-608-fw-1038-fh-448-pd-1&amp;rpt=simage&amp;img_url=http://www.greenmama.ua/dn_images/01/28/71/87/12873285711.gif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images.yandex.ru/yandsearch?source=wiz&amp;fp=0&amp;text=%D0%B3%D1%80%D0%BE%D0%B7%D0%B0%20%D0%B3%D1%80%D0%BE%D0%BC%20%D0%B0%D0%BD%D0%B8%D0%BC%D0%B0%D1%86%D0%B8%D0%BE%D0%BD%D0%BD%D0%B0%D1%8F%20%D0%BA%D0%B0%D1%80%D1%82%D0%B8%D0%BD%D0%BA%D0%B8&amp;noreask=1&amp;pos=2&amp;lr=213&amp;rpt=simage&amp;uinfo=ww-1263-wh-608-fw-1038-fh-448-pd-1&amp;img_url=http://www.radionetplus.ru/uploads/posts/2013-03/1364640470_priroda-gifki-17.gif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p=6&amp;text=%D1%81%D0%BA%D0%B0%D0%B7%D0%BE%D1%87%D0%BD%D1%8B%D0%B9%20%D0%BB%D0%B5%D1%81%20%D1%81%20%D0%BC%D0%B0%D0%BB%D0%B8%D0%BD%D0%BE%D0%B9&amp;fp=6&amp;pos=181&amp;uinfo=ww-1263-wh-608-fw-1038-fh-448-pd-1&amp;rpt=simage&amp;img_url=http://www.greenmama.ua/dn_images/01/28/71/87/12873285711.gi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0%B0%D0%BD%D0%B8%D0%BC%D0%B0%D1%86%D0%B8%D0%BE%D0%BD%D0%BD%D0%B0%D1%8F%20%D0%BA%D0%B0%D1%80%D1%82%D0%B8%D0%BD%D0%BA%D0%B0%20%D1%81%D0%BA%D0%B0%D0%B7%D0%BE%D1%87%D0%BD%D1%8B%D0%B9%20%20%20%D0%B8%D0%B7%D0%B1%D1%83%D1%88%D0%BA%D0%B0%20%D0%BD%D0%B0%20%D0%BA%D1%83%D1%80%D1%8C%D0%B8%D1%85%20%D0%BD%D0%BE%D0%B6%D0%BA%D0%B0%D1%85&amp;fp=0&amp;pos=2&amp;uinfo=ww-1263-wh-608-fw-1038-fh-448-pd-1&amp;rpt=simage&amp;img_url=http://games.businesskey.com.ua/images/%D0%9A%D1%82%D0%BE%20%D0%BA%D0%B0%D0%BA%D0%B0%D1%8F%20%D0%BD%D0%B5%D1%87%D0%B8%D1%81%D1%82%D1%8C%20%D0%BF%D0%BE%20%D0%B7%D0%BD%D0%B0%D0%BA%D1%83%20%D0%B7%D0%BE%D0%B4%D0%B8%D0%B0%D0%BA%D0%B0.pn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0%D0%BD%D0%B8%D0%BC%D0%B0%D1%86%D0%B8%D0%BE%D0%BD%D0%BD%D0%B0%D1%8F%20%D0%BA%D0%B0%D1%80%D1%82%D0%B8%D0%BD%D0%BA%D0%B0%20%D1%81%D0%BA%D0%B0%D0%B7%D0%BE%D1%87%D0%BD%D1%8B%D0%B9%20%20%D1%82%D0%B5%D0%BC%D0%BD%D1%8B%D0%B9%20%D0%BB%D0%B5%D1%81%20&amp;fp=0&amp;pos=24&amp;uinfo=ww-1263-wh-608-fw-1038-fh-448-pd-1&amp;rpt=simage&amp;img_url=http://dreamworlds.ru/uploads/posts/2010-11/1289759252_2overgrown-by-zvniltrace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hyperlink" Target="http://images.yandex.ru/yandsearch?p=21&amp;text=%D0%BA%D0%B0%D1%80%D1%82%D0%B8%D0%BD%D0%BA%D0%B0%20%20%D0%BA%D0%BB%D1%83%D0%B1%D0%BE%D1%87%D0%B5%D0%BA&amp;fp=21&amp;pos=645&amp;uinfo=ww-1263-wh-608-fw-1038-fh-448-pd-1&amp;rpt=simage&amp;img_url=http://www.volga-tours.ru/quest_weekend/img/03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1%81%D0%BA%D0%B0%D0%B7%D0%BE%D1%87%D0%BD%D1%8B%D0%B9%20%D0%BB%D0%B5%D1%81%20%D1%81%20%D0%BC%D0%B0%D0%BB%D0%B8%D0%BD%D0%BE%D0%B9&amp;fp=1&amp;pos=41&amp;uinfo=ww-1263-wh-608-fw-1038-fh-448-pd-1&amp;rpt=simage&amp;img_url=http://img-fotki.yandex.ru/get/6214/26063197.9d/0_87ef1_552c817_X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images.yandex.ru/yandsearch?p=1&amp;text=%D1%81%D0%BA%D0%B0%D0%B7%D0%BE%D1%87%D0%BD%D1%8B%D0%B9%20%D0%BB%D0%B5%D1%81%20%D1%81%20%D0%BC%D0%B0%D0%BB%D0%B8%D0%BD%D0%BE%D0%B9&amp;fp=1&amp;img_url=http://www.ljplus.ru/img4/u/l/uleycatering/malina.jpg&amp;pos=52&amp;uinfo=ww-1263-wh-608-fw-1038-fh-448-pd-1&amp;rpt=simage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text=%D1%81%D0%BA%D0%B0%D0%B7%D0%BE%D1%87%D0%BD%D1%8B%D0%B9%20%D0%BB%D0%B5%D1%81%20&amp;fp=0&amp;pos=7&amp;uinfo=ww-1263-wh-608-fw-1038-fh-448-pd-1&amp;rpt=simage&amp;img_url=http://cs402123.vk.me/g40127206/a_b06c824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images.yandex.ru/yandsearch?p=21&amp;text=%D0%BA%D0%B0%D1%80%D1%82%D0%B8%D0%BD%D0%BA%D0%B0%20%20%D0%BA%D0%BB%D1%83%D0%B1%D0%BE%D1%87%D0%B5%D0%BA&amp;fp=21&amp;pos=645&amp;uinfo=ww-1263-wh-608-fw-1038-fh-448-pd-1&amp;rpt=simage&amp;img_url=http://www.volga-tours.ru/quest_weekend/img/03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text=%D1%82%D0%B5%D1%80%D0%B5%D0%BC%20%D1%80%D0%B8%D1%81%D1%83%D0%BD%D0%BA%D0%B8&amp;fp=0&amp;pos=9&amp;uinfo=ww-1263-wh-608-fw-1038-fh-448-pd-1&amp;rpt=simage&amp;img_url=http://afisha.yandex.ru/media/events/gallery/images/thumbnails/1623a07c270a387a32f41cb05c4b4677_186x186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source=wiz&amp;fp=0&amp;text=%D0%BB%D0%B5%D1%81%D0%BD%D0%B0%D1%8F%20%D0%B4%D0%BE%D1%80%D0%BE%D0%B6%D0%BA%D0%B0%20%D0%BA%D0%B0%D1%80%D1%82%D0%B8%D0%BD%D0%BA%D0%B0&amp;noreask=1&amp;pos=7&amp;lr=213&amp;rpt=simage&amp;uinfo=ww-1263-wh-608-fw-1038-fh-448-pd-1&amp;img_url=http://arts.in.ua/i/1290/s_2377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images.yandex.ru/yandsearch?p=21&amp;text=%D0%BA%D0%B0%D1%80%D1%82%D0%B8%D0%BD%D0%BA%D0%B0%20%20%D0%BA%D0%BB%D1%83%D0%B1%D0%BE%D1%87%D0%B5%D0%BA&amp;fp=21&amp;pos=645&amp;uinfo=ww-1263-wh-608-fw-1038-fh-448-pd-1&amp;rpt=simage&amp;img_url=http://www.volga-tours.ru/quest_weekend/img/03.pn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text=%D1%81%D0%BA%D0%B0%D0%B7%D0%BE%D1%87%D0%BD%D1%8B%D0%B9%20%D0%BB%D0%B5%D1%81%20&amp;fp=0&amp;pos=7&amp;uinfo=ww-1263-wh-608-fw-1038-fh-448-pd-1&amp;rpt=simage&amp;img_url=http://cs402123.vk.me/g40127206/a_b06c824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images.yandex.ru/yandsearch?p=21&amp;text=%D0%BA%D0%B0%D1%80%D1%82%D0%B8%D0%BD%D0%BA%D0%B0%20%20%D0%BA%D0%BB%D1%83%D0%B1%D0%BE%D1%87%D0%B5%D0%BA&amp;fp=21&amp;pos=645&amp;uinfo=ww-1263-wh-608-fw-1038-fh-448-pd-1&amp;rpt=simage&amp;img_url=http://www.volga-tours.ru/quest_weekend/img/03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img1.liveinternet.ru/images/attach/c/8/100/426/100426171_victor_cyganov_paintings___5_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1254"/>
            <a:ext cx="9361040" cy="6869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rexstar.ru/uploads/content/file0322c849b5da9011a70de6627c1332dd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65201" cy="6943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002.radikal.ru/i199/1304/39/0da0c438da2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6268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cdn.trinixy.ru/pics5/20130314/gifs_19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091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гроза, мол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102754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002.radikal.ru/i199/1304/39/0da0c438da2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6268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tat18.privet.ru/lr/0a32fb631f1006b1de05a4f121bf73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33064" y="0"/>
            <a:ext cx="9577064" cy="7019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92" name="Picture 8" descr="http://sphotos-d.ak.fbcdn.net/hphotos-ak-ash4/310394_112435388906814_1892024784_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86816"/>
            <a:ext cx="9793085" cy="7344816"/>
          </a:xfrm>
          <a:prstGeom prst="rect">
            <a:avLst/>
          </a:prstGeom>
          <a:noFill/>
        </p:spPr>
      </p:pic>
      <p:pic>
        <p:nvPicPr>
          <p:cNvPr id="8" name="Picture 4" descr="http://www.fantasiya.net/_fr/5/1796085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12576" y="4748984"/>
            <a:ext cx="4748044" cy="2109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" presetID="5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08933  -0.046 -0.16667  -0.113 -0.172  C -0.177 -0.17867  -0.237 -0.11867  -0.241 -0.032  C -0.246 0.048  -0.204 0.12267  -0.144 0.128  C -0.089 0.132  -0.037 0.08267  -0.033 0.008  C -0.029 -0.06  -0.064 -0.124  -0.115 -0.12933  C -0.162 -0.13333  -0.206 -0.092  -0.209 -0.02933  C -0.212 0.02667  -0.184 0.08133  -0.142 0.084  C -0.104 0.088  -0.068 0.056  -0.065 0.00533  C -0.063 -0.04  -0.084 -0.084  -0.117 -0.08667  C -0.146 -0.08933  -0.175 -0.06533  -0.177 -0.02667  C -0.179 0.00667  -0.164 0.03867  -0.14 0.04133  C -0.12 0.044  -0.099 0.02933  -0.098 0.00267  C -0.096 -0.01867  -0.104 -0.04133  -0.119 -0.044  C -0.131 -0.044  -0.143 -0.03867  -0.145 -0.024  C -0.146 -0.01467  -0.144 -0.00533  -0.138 -0.00133  C -0.135 0  -0.133 0  -0.13 -0.00133  E" pathEditMode="relative" ptsTypes="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4444E-6 4.81481E-6 C -0.00069 -0.00556 -0.00416 -0.03032 -0.00868 -0.03495 C -0.00972 -0.03611 -0.01128 -0.03611 -0.01249 -0.03657 C -0.01406 -0.03889 -0.01649 -0.04051 -0.01753 -0.04329 C -0.01874 -0.0463 -0.01996 -0.05324 -0.01996 -0.05324 C -0.01892 -0.06273 -0.0177 -0.07037 -0.01371 -0.07824 C -0.01145 -0.0875 -0.00295 -0.10139 0.00261 -0.10833 C 0.00539 -0.11991 0.0033 -0.11574 0.00747 -0.12176 C 0.01007 -0.13079 0.01632 -0.14005 0.02136 -0.14676 C 0.02431 -0.15856 0.02153 -0.15486 0.02761 -0.15995 C 0.02917 -0.16667 0.03004 -0.16921 0.03507 -0.17176 C 0.03594 -0.17361 0.03837 -0.17894 0.04011 -0.18009 C 0.04237 -0.18171 0.04757 -0.18333 0.04757 -0.18333 C 0.06407 -0.18264 0.07657 -0.18403 0.09132 -0.18009 C 0.09514 -0.17917 0.09879 -0.17778 0.10261 -0.17662 C 0.10521 -0.17593 0.10764 -0.17454 0.11007 -0.17338 C 0.11129 -0.17292 0.11372 -0.17176 0.11372 -0.17176 C 0.11997 -0.16343 0.11233 -0.17269 0.11997 -0.16667 C 0.12414 -0.16343 0.12692 -0.15625 0.13126 -0.15324 C 0.13351 -0.15162 0.13872 -0.15 0.13872 -0.15 C 0.14393 -0.14352 0.15035 -0.13866 0.15626 -0.13333 C 0.16285 -0.12755 0.16841 -0.11944 0.17501 -0.11343 C 0.17639 -0.10764 0.1783 -0.10602 0.18126 -0.10162 C 0.18334 -0.09375 0.18438 -0.08449 0.18872 -0.07824 C 0.19185 -0.06759 0.19619 -0.0537 0.20504 -0.05 C 0.20817 -0.04352 0.21372 -0.04051 0.21876 -0.03657 C 0.23264 -0.02616 0.24323 -0.01042 0.26007 -0.00671 C 0.26251 -0.00625 0.26511 -0.00556 0.26754 -0.00509 C 0.27379 -0.00394 0.28629 -0.00162 0.28629 -0.00162 C 0.29584 -0.00278 0.29914 -0.00208 0.30626 -0.00833 C 0.30938 -0.01435 0.31372 -0.01806 0.31754 -0.02338 C 0.31841 -0.02662 0.3191 -0.03009 0.31997 -0.03333 C 0.32084 -0.03657 0.32257 -0.04329 0.32257 -0.04329 C 0.32171 -0.07106 0.32292 -0.09329 0.30886 -0.11343 C 0.30487 -0.12731 0.29323 -0.12917 0.28386 -0.13333 C 0.24705 -0.13032 0.27448 -0.1338 0.25747 -0.12662 C 0.25365 -0.11111 0.26007 -0.13449 0.25261 -0.11667 C 0.25139 -0.11366 0.25001 -0.10671 0.25001 -0.10671 C 0.2507 -0.09051 0.24879 -0.07222 0.26007 -0.06157 C 0.26198 -0.05972 0.26442 -0.05856 0.26632 -0.05671 C 0.27257 -0.05069 0.26442 -0.05509 0.27257 -0.05162 C 0.28386 -0.04167 0.29497 -0.03194 0.30747 -0.025 C 0.31216 -0.02245 0.3165 -0.01875 0.32136 -0.01667 C 0.32379 -0.01551 0.32882 -0.01343 0.32882 -0.01343 C 0.3415 -0.00139 0.35122 -0.00903 0.36997 -0.00995 C 0.3816 -0.01481 0.39132 -0.02454 0.40261 -0.03009 C 0.40626 -0.03495 0.40886 -0.03796 0.41372 -0.04005 C 0.41563 -0.04676 0.41823 -0.05301 0.41997 -0.05995 C 0.42101 -0.07014 0.42344 -0.08171 0.41754 -0.09005 C 0.41632 -0.09491 0.41615 -0.10278 0.41372 -0.10671 C 0.41198 -0.10949 0.40921 -0.11065 0.40747 -0.11343 C 0.40626 -0.11551 0.40452 -0.12014 0.40261 -0.12176 C 0.39879 -0.12477 0.39584 -0.12546 0.39254 -0.13009 C 0.38594 -0.1294 0.37917 -0.12917 0.37257 -0.12824 C 0.37119 -0.12801 0.37014 -0.12639 0.36876 -0.12662 C 0.35695 -0.12847 0.35087 -0.1463 0.34132 -0.14838 C 0.32362 -0.15231 0.30539 -0.15486 0.28751 -0.15671 C 0.27396 -0.16111 0.2606 -0.16505 0.24757 -0.17176 C 0.24358 -0.17662 0.24306 -0.17801 0.24636 -0.18333 C 0.24723 -0.18495 0.24757 -0.18727 0.24879 -0.18843 C 0.254 -0.19282 0.26442 -0.19421 0.26997 -0.19491 C 0.27587 -0.1956 0.2816 -0.19606 0.28751 -0.19676 C 0.28924 -0.19722 0.2908 -0.19769 0.29254 -0.19838 C 0.29497 -0.19931 0.30001 -0.20162 0.30001 -0.20162 C 0.30678 -0.21065 0.31337 -0.21759 0.31876 -0.22824 C 0.32014 -0.23403 0.3224 -0.23588 0.32379 -0.24167 C 0.32275 -0.25509 0.32466 -0.25787 0.31632 -0.26157 C 0.31042 -0.26944 0.30278 -0.26875 0.29497 -0.26991 C 0.29202 -0.27106 0.28872 -0.27083 0.28629 -0.27338 C 0.28421 -0.27546 0.28317 -0.27917 0.28126 -0.28171 C 0.28212 -0.28611 0.2816 -0.28958 0.28507 -0.29167 C 0.28751 -0.29329 0.29254 -0.29491 0.29254 -0.29491 C 0.2974 -0.30208 0.30573 -0.30185 0.31251 -0.30324 C 0.32379 -0.30278 0.33507 -0.30255 0.34636 -0.30162 C 0.35799 -0.30069 0.36962 -0.29514 0.38126 -0.29329 C 0.39376 -0.29398 0.40712 -0.28843 0.41632 -0.3 C 0.4198 -0.31435 0.41945 -0.32894 0.42257 -0.34329 C 0.42483 -0.3537 0.42483 -0.35949 0.43247 -0.36343 C 0.43976 -0.37269 0.42987 -0.36111 0.43872 -0.36829 C 0.43976 -0.36921 0.44028 -0.37083 0.44132 -0.37176 C 0.44202 -0.37245 0.44289 -0.37292 0.44376 -0.37338 " pathEditMode="relative" ptsTypes="ffffffffffffffffffffffffffffffffffffffffffffffffffffffffffffffffffffffffffffffffA"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000"/>
                            </p:stCondLst>
                            <p:childTnLst>
                              <p:par>
                                <p:cTn id="27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-fotki.yandex.ru/get/6312/151968387.17/0_6b700_c71e0a4c_X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60806" cy="6858000"/>
          </a:xfrm>
          <a:prstGeom prst="rect">
            <a:avLst/>
          </a:prstGeom>
          <a:noFill/>
        </p:spPr>
      </p:pic>
      <p:pic>
        <p:nvPicPr>
          <p:cNvPr id="22532" name="Picture 4" descr="http://im1-tub-ru.yandex.net/i?id=184353191-66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0" y="4077072"/>
            <a:ext cx="1959619" cy="1933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49.radikal.ru/i124/0905/e1/9814a9ddc15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0"/>
            <a:ext cx="9144000" cy="6858002"/>
          </a:xfrm>
          <a:prstGeom prst="rect">
            <a:avLst/>
          </a:prstGeom>
          <a:noFill/>
        </p:spPr>
      </p:pic>
      <p:pic>
        <p:nvPicPr>
          <p:cNvPr id="3" name="Picture 4" descr="http://www.fantasiya.net/_fr/5/1796085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293096"/>
            <a:ext cx="4748044" cy="2109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" presetID="5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04 -0.08933  -0.046 -0.16667  -0.113 -0.172  C -0.177 -0.17867  -0.237 -0.11867  -0.241 -0.032  C -0.246 0.048  -0.204 0.12267  -0.144 0.128  C -0.089 0.132  -0.037 0.08267  -0.033 0.008  C -0.029 -0.06  -0.064 -0.124  -0.115 -0.12933  C -0.162 -0.13333  -0.206 -0.092  -0.209 -0.02933  C -0.212 0.02667  -0.184 0.08133  -0.142 0.084  C -0.104 0.088  -0.068 0.056  -0.065 0.00533  C -0.063 -0.04  -0.084 -0.084  -0.117 -0.08667  C -0.146 -0.08933  -0.175 -0.06533  -0.177 -0.02667  C -0.179 0.00667  -0.164 0.03867  -0.14 0.04133  C -0.12 0.044  -0.099 0.02933  -0.098 0.00267  C -0.096 -0.01867  -0.104 -0.04133  -0.119 -0.044  C -0.131 -0.044  -0.143 -0.03867  -0.145 -0.024  C -0.146 -0.01467  -0.144 -0.00533  -0.138 -0.00133  C -0.135 0  -0.133 0  -0.13 -0.00133  E" pathEditMode="relative" ptsTypes="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5.27778E-6 4.07407E-6 C -0.02084 0.00138 -0.04167 0.00347 -0.06216 -0.00325 C -0.06824 -0.00533 -0.07119 -0.01204 -0.07674 -0.01482 C -0.08247 -0.025 -0.08612 -0.03519 -0.09133 -0.04561 C -0.09341 -0.05 -0.09514 -0.06019 -0.09514 -0.06019 C -0.09688 -0.0838 -0.09619 -0.10255 -0.08646 -0.122 C -0.08317 -0.12871 -0.08317 -0.13519 -0.07796 -0.13982 C -0.07761 -0.14144 -0.07744 -0.14329 -0.07674 -0.14468 C -0.07622 -0.14607 -0.07483 -0.14676 -0.07431 -0.14815 C -0.0731 -0.15116 -0.07275 -0.15463 -0.07188 -0.15787 C -0.07136 -0.15973 -0.06997 -0.16088 -0.06945 -0.16274 C -0.06841 -0.16575 -0.06789 -0.16922 -0.06702 -0.17246 C -0.06667 -0.17408 -0.0658 -0.17732 -0.0658 -0.17732 C -0.06685 -0.19908 -0.06216 -0.20047 -0.07067 -0.20973 C -0.07362 -0.21297 -0.07952 -0.2176 -0.08282 -0.21968 C -0.08508 -0.2213 -0.08768 -0.22176 -0.09011 -0.22292 C -0.09133 -0.22338 -0.09393 -0.22454 -0.09393 -0.22454 C -0.0981 -0.22825 -0.10122 -0.2294 -0.10608 -0.23102 C -0.11511 -0.23912 -0.12709 -0.24028 -0.13768 -0.24075 C -0.16372 -0.24167 -0.18976 -0.2419 -0.2158 -0.24237 C -0.22605 -0.24468 -0.23612 -0.24815 -0.24636 -0.25047 C -0.25296 -0.25487 -0.25608 -0.25533 -0.25851 -0.26505 C -0.2566 -0.28287 -0.25261 -0.2926 -0.24133 -0.30255 C -0.23768 -0.30579 -0.23403 -0.30903 -0.23039 -0.31227 C -0.22917 -0.31343 -0.22674 -0.31551 -0.22674 -0.31551 C -0.22587 -0.31713 -0.22535 -0.31899 -0.22431 -0.32037 C -0.22327 -0.32176 -0.22153 -0.322 -0.22067 -0.32362 C -0.2198 -0.325 -0.21997 -0.32686 -0.21945 -0.32848 C -0.21737 -0.3338 -0.21702 -0.33334 -0.21337 -0.33658 C -0.21199 -0.34213 -0.21025 -0.34561 -0.2073 -0.34977 C -0.20608 -0.35463 -0.20487 -0.3595 -0.20365 -0.36436 C -0.2033 -0.36598 -0.20244 -0.36922 -0.20244 -0.36922 C -0.20244 -0.37153 -0.19931 -0.44399 -0.21216 -0.45533 C -0.2198 -0.47061 -0.24011 -0.4713 -0.25244 -0.47315 C -0.25851 -0.47269 -0.26459 -0.47246 -0.27067 -0.47153 C -0.27188 -0.4713 -0.27344 -0.47107 -0.27431 -0.46991 C -0.27778 -0.46528 -0.28108 -0.45625 -0.28403 -0.45047 C -0.28542 -0.44769 -0.2856 -0.44399 -0.28646 -0.44075 C -0.28681 -0.43912 -0.28768 -0.43588 -0.28768 -0.43588 C -0.28664 -0.41459 -0.28785 -0.40834 -0.27796 -0.39514 C -0.27535 -0.3845 -0.2698 -0.38218 -0.26337 -0.3757 C -0.24792 -0.36019 -0.22883 -0.34977 -0.20973 -0.34468 C -0.19358 -0.34537 -0.16528 -0.33843 -0.15122 -0.3595 C -0.14098 -0.375 -0.15105 -0.36505 -0.14271 -0.37246 C -0.14028 -0.38102 -0.13612 -0.3882 -0.13403 -0.39676 C -0.13438 -0.40325 -0.13403 -0.41019 -0.13525 -0.41644 C -0.13577 -0.41875 -0.13751 -0.41991 -0.13889 -0.4213 C -0.1474 -0.43033 -0.15278 -0.43195 -0.16337 -0.43426 C -0.17153 -0.43357 -0.18282 -0.4382 -0.18768 -0.4294 C -0.18924 -0.42662 -0.18924 -0.42292 -0.19011 -0.41968 C -0.19046 -0.41806 -0.19133 -0.41482 -0.19133 -0.41482 C -0.19098 -0.41042 -0.19133 -0.397 -0.18889 -0.39028 C -0.18577 -0.38172 -0.18074 -0.38056 -0.17553 -0.3757 C -0.16511 -0.36575 -0.154 -0.3595 -0.14133 -0.35625 C -0.12084 -0.35741 -0.11806 -0.35394 -0.10487 -0.36274 C -0.09862 -0.37524 -0.10087 -0.36875 -0.09758 -0.38218 C -0.09671 -0.38542 -0.09514 -0.3919 -0.09514 -0.3919 C -0.09341 -0.41204 -0.09306 -0.4088 -0.08525 -0.42454 C -0.08074 -0.43357 -0.07865 -0.44051 -0.07067 -0.44399 C -0.04428 -0.44213 -0.05435 -0.44352 -0.04011 -0.4375 C -0.03438 -0.43241 -0.02761 -0.42963 -0.02188 -0.42454 C -0.0191 -0.41899 -0.01633 -0.41528 -0.01216 -0.41135 C -0.00712 -0.40116 -0.00157 -0.39075 0.00486 -0.38218 C 0.0052 -0.38056 0.00538 -0.37871 0.00607 -0.37732 C 0.00676 -0.37593 0.00815 -0.37547 0.00867 -0.37408 C 0.01197 -0.36551 0.01076 -0.36042 0.01718 -0.35463 C 0.02395 -0.33658 0.01492 -0.3625 0.02083 -0.3382 C 0.02204 -0.33334 0.02534 -0.32825 0.0269 -0.32362 C 0.02847 -0.31899 0.02829 -0.3132 0.03055 -0.30903 C 0.03298 -0.30463 0.03541 -0.30047 0.03784 -0.29607 C 0.03906 -0.29399 0.04149 -0.28959 0.04149 -0.28959 C 0.04409 -0.27894 0.05208 -0.27107 0.05486 -0.26019 C 0.05798 -0.24769 0.06128 -0.24607 0.06718 -0.23588 C 0.0743 -0.22362 0.07447 -0.22084 0.08663 -0.21806 C 0.10659 -0.20463 0.12933 -0.20093 0.15121 -0.19676 C 0.15972 -0.19306 0.17013 -0.19237 0.17812 -0.18704 C 0.18749 -0.18079 0.1967 -0.17616 0.20729 -0.17408 C 0.21666 -0.17477 0.2276 -0.17037 0.23541 -0.17732 C 0.24062 -0.18195 0.24201 -0.18936 0.24392 -0.19676 C 0.24426 -0.19838 0.24513 -0.20162 0.24513 -0.20162 C 0.24426 -0.2132 0.24461 -0.21737 0.24027 -0.22616 C 0.2269 -0.22477 0.22621 -0.22686 0.2184 -0.21644 C 0.21718 -0.21112 0.21492 -0.20695 0.21354 -0.20162 C 0.21388 -0.19144 0.21371 -0.18102 0.21475 -0.17084 C 0.2151 -0.1669 0.21944 -0.15996 0.22083 -0.15625 C 0.22933 -0.13334 0.24357 -0.13149 0.26111 -0.12686 C 0.2769 -0.12732 0.29288 -0.12755 0.30867 -0.12848 C 0.31423 -0.12871 0.31284 -0.13033 0.31718 -0.13334 C 0.32152 -0.13635 0.32621 -0.13843 0.33055 -0.14144 C 0.33992 -0.14769 0.34722 -0.15741 0.35729 -0.16274 C 0.3585 -0.16436 0.35972 -0.16621 0.36111 -0.1676 C 0.36215 -0.16852 0.36388 -0.16806 0.36475 -0.16922 C 0.36562 -0.17037 0.3651 -0.17292 0.36597 -0.17408 C 0.36909 -0.17825 0.37378 -0.17963 0.3769 -0.1838 C 0.38194 -0.19051 0.38663 -0.19792 0.3927 -0.20325 C 0.39895 -0.2088 0.40468 -0.21459 0.41111 -0.21968 C 0.41354 -0.22176 0.4184 -0.22616 0.4184 -0.22616 C 0.41874 -0.22778 0.41874 -0.22987 0.41961 -0.23102 C 0.42135 -0.23334 0.43159 -0.24329 0.4342 -0.24561 C 0.43888 -0.25487 0.43402 -0.24723 0.44027 -0.25209 C 0.44565 -0.25625 0.45069 -0.26204 0.45607 -0.26667 C 0.46475 -0.27408 0.47326 -0.27848 0.4769 -0.29283 C 0.47656 -0.30741 0.47673 -0.322 0.47569 -0.33658 C 0.47499 -0.34561 0.45364 -0.35047 0.44878 -0.35139 C 0.43107 -0.34977 0.42742 -0.35325 0.42204 -0.33172 C 0.42256 -0.32686 0.42204 -0.31922 0.42569 -0.31551 C 0.42933 -0.31158 0.43628 -0.31065 0.44027 -0.30741 C 0.44236 -0.30579 0.44409 -0.30371 0.44635 -0.30255 C 0.45069 -0.30047 0.45538 -0.30093 0.45989 -0.29931 C 0.46232 -0.29838 0.46718 -0.29607 0.46718 -0.29607 C 0.47795 -0.29723 0.48749 -0.29792 0.49635 -0.30579 C 0.49843 -0.31412 0.50156 -0.32176 0.50364 -0.3301 C 0.50451 -0.33334 0.50607 -0.33982 0.50607 -0.33982 C 0.50486 -0.36899 0.50572 -0.40301 0.49878 -0.43102 C 0.49826 -0.43635 0.49722 -0.45741 0.49392 -0.46181 C 0.49305 -0.46297 0.49149 -0.46297 0.49027 -0.46343 C 0.48263 -0.47871 0.46961 -0.48519 0.45729 -0.49121 C 0.4552 -0.49213 0.45329 -0.49352 0.45121 -0.49445 C 0.44808 -0.49584 0.44149 -0.49769 0.44149 -0.49769 C 0.4342 -0.5051 0.42482 -0.50718 0.41597 -0.51065 C 0.41475 -0.51112 0.41354 -0.51158 0.41232 -0.51227 C 0.41058 -0.5132 0.40902 -0.51482 0.40729 -0.51551 C 0.40486 -0.51644 0.40242 -0.51644 0.39999 -0.51713 C 0.39756 -0.51806 0.3927 -0.52037 0.3927 -0.52037 C 0.37048 -0.51852 0.34808 -0.51528 0.3269 -0.50579 C 0.32187 -0.50348 0.32031 -0.5 0.31597 -0.49607 C 0.29999 -0.48195 0.32586 -0.50903 0.30867 -0.49121 C 0.30538 -0.48797 0.29878 -0.48149 0.29878 -0.48149 C 0.29183 -0.4669 0.28558 -0.45186 0.28055 -0.43588 C 0.27829 -0.42871 0.27413 -0.42524 0.27204 -0.41806 C 0.26788 -0.40394 0.2651 -0.39075 0.26354 -0.3757 C 0.26319 -0.36436 0.26249 -0.35278 0.26232 -0.34144 C 0.2618 -0.3132 0.2618 -0.28519 0.26111 -0.25695 C 0.26093 -0.24838 0.25781 -0.23588 0.25242 -0.23102 C 0.24947 -0.21922 0.24461 -0.22338 0.23541 -0.22454 C 0.22204 -0.23056 0.24218 -0.22107 0.22812 -0.2294 C 0.21996 -0.23426 0.21406 -0.23565 0.20729 -0.24399 C 0.20538 -0.25139 0.20763 -0.26135 0.20364 -0.26667 " pathEditMode="relative" ptsTypes="fffffffffffffffffffffffffffffffffffffffffffffffffffffffffffffffffffffffffffffffffffffffffffffffffffffffffffffffffffffffffffffffffffffffffA">
                                      <p:cBhvr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000"/>
                            </p:stCondLst>
                            <p:childTnLst>
                              <p:par>
                                <p:cTn id="27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49.radikal.ru/i125/1211/2a/e790a6cbc67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2576" y="-1107504"/>
            <a:ext cx="11089231" cy="8523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y-master.ru/photos/company_photo/8a/5d/67/82/17812_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8140" cy="6984776"/>
          </a:xfrm>
          <a:prstGeom prst="rect">
            <a:avLst/>
          </a:prstGeom>
          <a:noFill/>
        </p:spPr>
      </p:pic>
      <p:pic>
        <p:nvPicPr>
          <p:cNvPr id="3" name="Picture 4" descr="http://www.fantasiya.net/_fr/5/1796085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748984"/>
            <a:ext cx="4748044" cy="2109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16667  C 0 -0.24133  0.069 -0.33333  0.125 -0.33333  L 0.25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99 -0.33333 C 0.24756 -0.33703 0.2276 -0.37962 0.21475 -0.38495 C 0.18368 -0.41272 0.1493 -0.41157 0.11249 -0.41319 C 0.08333 -0.41272 0.05416 -0.41249 0.02499 -0.41157 C 0.01302 -0.4111 0.00277 -0.40092 -0.00886 -0.39837 C -0.01546 -0.39235 -0.02257 -0.3861 -0.02778 -0.37823 C -0.03664 -0.36481 -0.02917 -0.37268 -0.03507 -0.35995 C -0.03594 -0.35786 -0.03768 -0.35671 -0.03889 -0.35485 C -0.04202 -0.34884 -0.04289 -0.34166 -0.04514 -0.33495 C -0.05174 -0.31434 -0.05278 -0.29212 -0.05504 -0.2699 C -0.05487 -0.25323 -0.05521 -0.23657 -0.054 -0.2199 C -0.05348 -0.2162 -0.05105 -0.21342 -0.05001 -0.20995 C -0.04653 -0.19837 -0.04428 -0.19166 -0.03751 -0.18333 C -0.03282 -0.17754 -0.02691 -0.1655 -0.02136 -0.15995 C -0.01233 -0.15069 -0.00122 -0.14536 0.00989 -0.14328 C 0.02569 -0.13518 0.02708 -0.13865 0.04982 -0.14004 C 0.05642 -0.14421 0.05503 -0.14745 0.06128 -0.14999 C 0.06579 -0.16064 0.071 -0.16944 0.07361 -0.18171 C 0.07274 -0.21203 0.07673 -0.22384 0.06753 -0.2449 C 0.06527 -0.25462 0.0618 -0.2574 0.05729 -0.26504 C 0.03819 -0.29791 0.0019 -0.29791 -0.02622 -0.29999 C -0.08195 -0.29884 -0.09254 -0.303 -0.13021 -0.29328 C -0.13768 -0.28541 -0.14705 -0.28333 -0.15643 -0.27985 C -0.1573 -0.27823 -0.15764 -0.27615 -0.15903 -0.27499 C -0.16129 -0.27314 -0.16632 -0.27152 -0.16632 -0.27152 C -0.16841 -0.26944 -0.17032 -0.26689 -0.17275 -0.26504 C -0.17657 -0.2618 -0.18525 -0.25671 -0.18525 -0.25671 C -0.19011 -0.24629 -0.18438 -0.25555 -0.19132 -0.24999 C -0.19428 -0.24745 -0.19636 -0.24166 -0.19879 -0.23819 C -0.20261 -0.22268 -0.20435 -0.20624 -0.21007 -0.19166 C -0.21337 -0.17314 -0.21511 -0.15393 -0.20626 -0.13819 C -0.20382 -0.12847 -0.19844 -0.1243 -0.19376 -0.11666 C -0.18994 -0.11041 -0.18698 -0.10416 -0.18247 -0.09837 C -0.18004 -0.08819 -0.18316 -0.09745 -0.17379 -0.08819 C -0.16216 -0.07661 -0.1724 -0.08194 -0.16389 -0.07823 C -0.15938 -0.0743 -0.15469 -0.07314 -0.15018 -0.0699 C -0.14671 -0.07036 -0.14358 -0.07059 -0.14011 -0.07152 C -0.13108 -0.07384 -0.12813 -0.08772 -0.12396 -0.09652 C -0.12466 -0.12684 -0.11997 -0.1361 -0.13126 -0.15485 C -0.13455 -0.16897 -0.129 -0.14814 -0.13751 -0.16666 C -0.13907 -0.16967 -0.13872 -0.1736 -0.14011 -0.17661 C -0.14219 -0.18055 -0.14566 -0.18263 -0.14757 -0.18657 C -0.15157 -0.19467 -0.15591 -0.20555 -0.16129 -0.21157 C -0.16615 -0.21689 -0.17448 -0.22314 -0.18004 -0.22661 C -0.18403 -0.22916 -0.18924 -0.23286 -0.19254 -0.23657 C -0.19341 -0.23749 -0.19393 -0.23934 -0.19497 -0.24004 C -0.20122 -0.24444 -0.21251 -0.24745 -0.21997 -0.24999 C -0.22535 -0.24953 -0.23785 -0.24976 -0.24497 -0.24652 C -0.25626 -0.24143 -0.26511 -0.23147 -0.27639 -0.22661 C -0.28681 -0.21735 -0.29723 -0.21319 -0.30886 -0.20833 C -0.31372 -0.2037 -0.31876 -0.20184 -0.32379 -0.19837 C -0.32691 -0.19629 -0.32935 -0.19328 -0.33247 -0.19166 C -0.33733 -0.18911 -0.34289 -0.18958 -0.34775 -0.18657 C -0.35747 -0.18009 -0.36737 -0.1736 -0.37761 -0.16828 C -0.379 -0.16666 -0.37987 -0.16458 -0.38143 -0.16319 C -0.3823 -0.16226 -0.38403 -0.16272 -0.38525 -0.16157 C -0.38664 -0.15972 -0.38716 -0.15671 -0.38872 -0.15485 C -0.38976 -0.1537 -0.39879 -0.15161 -0.39879 -0.15161 C -0.40365 -0.14837 -0.40747 -0.14397 -0.41251 -0.14166 C -0.42084 -0.13333 -0.43039 -0.12638 -0.44011 -0.12152 C -0.45938 -0.10208 -0.43178 -0.12847 -0.45001 -0.11504 C -0.45244 -0.11342 -0.454 -0.10995 -0.45643 -0.10833 C -0.4606 -0.10509 -0.46685 -0.10462 -0.47136 -0.10161 C -0.48212 -0.09444 -0.48507 -0.09374 -0.49636 -0.09004 C -0.50209 -0.08448 -0.50938 -0.08379 -0.51632 -0.08171 C -0.51841 -0.08101 -0.52257 -0.07985 -0.52257 -0.07985 C -0.5382 -0.08078 -0.56181 -0.0743 -0.55747 -0.09004 C -0.55903 -0.09698 -0.56372 -0.10995 -0.56372 -0.10995 C -0.56303 -0.12522 -0.56632 -0.15509 -0.55747 -0.17152 C -0.55348 -0.19351 -0.54688 -0.20347 -0.53629 -0.2199 C -0.53334 -0.22453 -0.53316 -0.23055 -0.53004 -0.23495 C -0.52223 -0.24583 -0.51198 -0.25277 -0.50122 -0.25485 C -0.49323 -0.25879 -0.48577 -0.25856 -0.47761 -0.25671 C -0.46962 -0.24583 -0.47882 -0.26041 -0.47882 -0.25161 C -0.47882 -0.24536 -0.47639 -0.23934 -0.47501 -0.23333 C -0.47292 -0.22384 -0.46806 -0.21573 -0.46528 -0.20671 C -0.46337 -0.20115 -0.46285 -0.19675 -0.46007 -0.19166 C -0.45851 -0.18425 -0.45573 -0.17731 -0.454 -0.1699 C -0.46337 -0.16573 -0.45921 -0.14768 -0.46007 -0.13657 C -0.46042 -0.13147 -0.46494 -0.12453 -0.4665 -0.12152 C -0.47136 -0.11134 -0.47379 -0.10254 -0.48126 -0.0949 C -0.48247 -0.07615 -0.47935 -0.07222 -0.48889 -0.06319 C -0.49428 -0.04397 -0.54323 -0.05995 -0.54497 -0.05995 C -0.55209 -0.06573 -0.56094 -0.06643 -0.56876 -0.0699 C -0.57414 -0.07708 -0.58073 -0.08379 -0.58751 -0.08819 C -0.5908 -0.09259 -0.59254 -0.09652 -0.59636 -0.09999 C -0.60191 -0.12198 -0.59705 -0.14652 -0.58751 -0.16504 C -0.58664 -0.16828 -0.58629 -0.17198 -0.58507 -0.17499 C -0.58369 -0.17847 -0.58126 -0.18124 -0.58004 -0.18495 C -0.57709 -0.19374 -0.57796 -0.20323 -0.57379 -0.21157 C -0.57032 -0.23078 -0.5691 -0.25555 -0.56007 -0.27152 C -0.55678 -0.29374 -0.54688 -0.30763 -0.53507 -0.32337 C -0.53004 -0.33032 -0.52119 -0.33217 -0.51511 -0.33657 C -0.50608 -0.34328 -0.51164 -0.34397 -0.50001 -0.34652 C -0.4665 -0.34536 -0.45799 -0.3493 -0.43386 -0.33819 C -0.43299 -0.33657 -0.43264 -0.33425 -0.43126 -0.33333 C -0.42778 -0.33124 -0.41997 -0.32985 -0.41997 -0.32985 C -0.41407 -0.32198 -0.40782 -0.31897 -0.40001 -0.31504 C -0.39636 -0.30833 -0.39271 -0.30439 -0.38768 -0.29999 C -0.38212 -0.28865 -0.38907 -0.30161 -0.379 -0.29004 C -0.37761 -0.28865 -0.37744 -0.28657 -0.37622 -0.28495 C -0.37257 -0.2787 -0.37205 -0.27939 -0.36632 -0.27499 C -0.36372 -0.26944 -0.36164 -0.26203 -0.35747 -0.25833 C -0.35591 -0.25694 -0.35417 -0.25624 -0.35261 -0.25485 C -0.34792 -0.25046 -0.3481 -0.24559 -0.34254 -0.24328 C -0.33369 -0.23425 -0.32605 -0.22152 -0.31511 -0.21666 C -0.29723 -0.21782 -0.27917 -0.21828 -0.26129 -0.2199 C -0.25591 -0.22036 -0.25139 -0.22754 -0.24757 -0.23171 C -0.24358 -0.23587 -0.23941 -0.23518 -0.23507 -0.23819 C -0.22778 -0.24305 -0.22327 -0.24953 -0.21511 -0.25161 C -0.21077 -0.25717 -0.20487 -0.25833 -0.20001 -0.26319 C -0.19289 -0.27013 -0.18751 -0.2787 -0.18247 -0.28819 C -0.17813 -0.30624 -0.17605 -0.32476 -0.18751 -0.33819 C -0.19271 -0.34421 -0.19393 -0.34884 -0.20001 -0.35161 C -0.20678 -0.35995 -0.20764 -0.35856 -0.21876 -0.35995 C -0.22917 -0.35948 -0.23959 -0.35925 -0.25001 -0.35833 C -0.25469 -0.35786 -0.26372 -0.35323 -0.26372 -0.35323 C -0.26702 -0.34907 -0.26997 -0.34652 -0.27257 -0.34166 C -0.27553 -0.33032 -0.27639 -0.33032 -0.27379 -0.31666 C -0.27257 -0.31087 -0.26476 -0.30694 -0.26129 -0.30485 C -0.24532 -0.29536 -0.22744 -0.29421 -0.21007 -0.29166 C -0.18178 -0.29282 -0.17796 -0.29235 -0.15764 -0.29837 C -0.15417 -0.30138 -0.15105 -0.30509 -0.14757 -0.30833 C -0.14566 -0.3155 -0.14306 -0.32129 -0.14132 -0.32823 C -0.14167 -0.33263 -0.14132 -0.33749 -0.14254 -0.34166 C -0.14358 -0.34536 -0.14757 -0.34606 -0.15018 -0.34837 C -0.15504 -0.35277 -0.15921 -0.35671 -0.16389 -0.36157 C -0.16702 -0.36481 -0.16615 -0.36597 -0.17014 -0.36828 C -0.1724 -0.36967 -0.17761 -0.37152 -0.17761 -0.37152 C -0.18386 -0.378 -0.19115 -0.3824 -0.19879 -0.38495 C -0.21181 -0.39606 -0.24497 -0.39166 -0.24497 -0.39166 C -0.25747 -0.3912 -0.26997 -0.39097 -0.28247 -0.39004 C -0.28681 -0.38958 -0.2908 -0.3868 -0.29497 -0.38495 C -0.29636 -0.38448 -0.29896 -0.38333 -0.29896 -0.38333 C -0.30695 -0.37152 -0.32518 -0.37939 -0.33247 -0.39004 C -0.33803 -0.40902 -0.32275 -0.4111 -0.31251 -0.41319 C -0.30938 -0.41388 -0.30487 -0.4118 -0.30278 -0.41504 C -0.30053 -0.41782 -0.30278 -0.42268 -0.30278 -0.42661 " pathEditMode="relative" ptsTypes="fffffffffffffffffffffffffffffffffffffffffffffffffffffffffffffffffffffffffffffffffffffffffffffffffffffffffffffffffffffffffffffffffffffffffA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925" accel="100000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925" accel="100000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5" dur="307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6" dur="3075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7" dur="1925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8" dur="3075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9" dur="1925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javasea.ru/uploads/posts/2012-02/1329568499_skazochnyj-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49.radikal.ru/i124/0905/e1/9814a9ddc15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0"/>
            <a:ext cx="9252520" cy="6858002"/>
          </a:xfrm>
          <a:prstGeom prst="rect">
            <a:avLst/>
          </a:prstGeom>
          <a:noFill/>
        </p:spPr>
      </p:pic>
      <p:pic>
        <p:nvPicPr>
          <p:cNvPr id="3" name="Picture 4" descr="http://www.fantasiya.net/_fr/5/1796085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748984"/>
            <a:ext cx="4748044" cy="2109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16667  C 0 -0.24133  0.069 -0.33333  0.125 -0.33333  L 0.25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99 -0.33333 C 0.24756 -0.33703 0.2276 -0.37962 0.21475 -0.38495 C 0.18368 -0.41272 0.1493 -0.41157 0.11249 -0.41319 C 0.08333 -0.41272 0.05416 -0.41249 0.02499 -0.41157 C 0.01302 -0.4111 0.00277 -0.40092 -0.00886 -0.39837 C -0.01546 -0.39235 -0.02257 -0.3861 -0.02778 -0.37823 C -0.03664 -0.36481 -0.02917 -0.37268 -0.03507 -0.35995 C -0.03594 -0.35786 -0.03768 -0.35671 -0.03889 -0.35485 C -0.04202 -0.34884 -0.04289 -0.34166 -0.04514 -0.33495 C -0.05174 -0.31434 -0.05278 -0.29212 -0.05504 -0.2699 C -0.05487 -0.25323 -0.05521 -0.23657 -0.054 -0.2199 C -0.05348 -0.2162 -0.05105 -0.21342 -0.05001 -0.20995 C -0.04653 -0.19837 -0.04428 -0.19166 -0.03751 -0.18333 C -0.03282 -0.17754 -0.02691 -0.1655 -0.02136 -0.15995 C -0.01233 -0.15069 -0.00122 -0.14536 0.00989 -0.14328 C 0.02569 -0.13518 0.02708 -0.13865 0.04982 -0.14004 C 0.05642 -0.14421 0.05503 -0.14745 0.06128 -0.14999 C 0.06579 -0.16064 0.071 -0.16944 0.07361 -0.18171 C 0.07274 -0.21203 0.07673 -0.22384 0.06753 -0.2449 C 0.06527 -0.25462 0.0618 -0.2574 0.05729 -0.26504 C 0.03819 -0.29791 0.0019 -0.29791 -0.02622 -0.29999 C -0.08195 -0.29884 -0.09254 -0.303 -0.13021 -0.29328 C -0.13768 -0.28541 -0.14705 -0.28333 -0.15643 -0.27985 C -0.1573 -0.27823 -0.15764 -0.27615 -0.15903 -0.27499 C -0.16129 -0.27314 -0.16632 -0.27152 -0.16632 -0.27152 C -0.16841 -0.26944 -0.17032 -0.26689 -0.17275 -0.26504 C -0.17657 -0.2618 -0.18525 -0.25671 -0.18525 -0.25671 C -0.19011 -0.24629 -0.18438 -0.25555 -0.19132 -0.24999 C -0.19428 -0.24745 -0.19636 -0.24166 -0.19879 -0.23819 C -0.20261 -0.22268 -0.20435 -0.20624 -0.21007 -0.19166 C -0.21337 -0.17314 -0.21511 -0.15393 -0.20626 -0.13819 C -0.20382 -0.12847 -0.19844 -0.1243 -0.19376 -0.11666 C -0.18994 -0.11041 -0.18698 -0.10416 -0.18247 -0.09837 C -0.18004 -0.08819 -0.18316 -0.09745 -0.17379 -0.08819 C -0.16216 -0.07661 -0.1724 -0.08194 -0.16389 -0.07823 C -0.15938 -0.0743 -0.15469 -0.07314 -0.15018 -0.0699 C -0.14671 -0.07036 -0.14358 -0.07059 -0.14011 -0.07152 C -0.13108 -0.07384 -0.12813 -0.08772 -0.12396 -0.09652 C -0.12466 -0.12684 -0.11997 -0.1361 -0.13126 -0.15485 C -0.13455 -0.16897 -0.129 -0.14814 -0.13751 -0.16666 C -0.13907 -0.16967 -0.13872 -0.1736 -0.14011 -0.17661 C -0.14219 -0.18055 -0.14566 -0.18263 -0.14757 -0.18657 C -0.15157 -0.19467 -0.15591 -0.20555 -0.16129 -0.21157 C -0.16615 -0.21689 -0.17448 -0.22314 -0.18004 -0.22661 C -0.18403 -0.22916 -0.18924 -0.23286 -0.19254 -0.23657 C -0.19341 -0.23749 -0.19393 -0.23934 -0.19497 -0.24004 C -0.20122 -0.24444 -0.21251 -0.24745 -0.21997 -0.24999 C -0.22535 -0.24953 -0.23785 -0.24976 -0.24497 -0.24652 C -0.25626 -0.24143 -0.26511 -0.23147 -0.27639 -0.22661 C -0.28681 -0.21735 -0.29723 -0.21319 -0.30886 -0.20833 C -0.31372 -0.2037 -0.31876 -0.20184 -0.32379 -0.19837 C -0.32691 -0.19629 -0.32935 -0.19328 -0.33247 -0.19166 C -0.33733 -0.18911 -0.34289 -0.18958 -0.34775 -0.18657 C -0.35747 -0.18009 -0.36737 -0.1736 -0.37761 -0.16828 C -0.379 -0.16666 -0.37987 -0.16458 -0.38143 -0.16319 C -0.3823 -0.16226 -0.38403 -0.16272 -0.38525 -0.16157 C -0.38664 -0.15972 -0.38716 -0.15671 -0.38872 -0.15485 C -0.38976 -0.1537 -0.39879 -0.15161 -0.39879 -0.15161 C -0.40365 -0.14837 -0.40747 -0.14397 -0.41251 -0.14166 C -0.42084 -0.13333 -0.43039 -0.12638 -0.44011 -0.12152 C -0.45938 -0.10208 -0.43178 -0.12847 -0.45001 -0.11504 C -0.45244 -0.11342 -0.454 -0.10995 -0.45643 -0.10833 C -0.4606 -0.10509 -0.46685 -0.10462 -0.47136 -0.10161 C -0.48212 -0.09444 -0.48507 -0.09374 -0.49636 -0.09004 C -0.50209 -0.08448 -0.50938 -0.08379 -0.51632 -0.08171 C -0.51841 -0.08101 -0.52257 -0.07985 -0.52257 -0.07985 C -0.5382 -0.08078 -0.56181 -0.0743 -0.55747 -0.09004 C -0.55903 -0.09698 -0.56372 -0.10995 -0.56372 -0.10995 C -0.56303 -0.12522 -0.56632 -0.15509 -0.55747 -0.17152 C -0.55348 -0.19351 -0.54688 -0.20347 -0.53629 -0.2199 C -0.53334 -0.22453 -0.53316 -0.23055 -0.53004 -0.23495 C -0.52223 -0.24583 -0.51198 -0.25277 -0.50122 -0.25485 C -0.49323 -0.25879 -0.48577 -0.25856 -0.47761 -0.25671 C -0.46962 -0.24583 -0.47882 -0.26041 -0.47882 -0.25161 C -0.47882 -0.24536 -0.47639 -0.23934 -0.47501 -0.23333 C -0.47292 -0.22384 -0.46806 -0.21573 -0.46528 -0.20671 C -0.46337 -0.20115 -0.46285 -0.19675 -0.46007 -0.19166 C -0.45851 -0.18425 -0.45573 -0.17731 -0.454 -0.1699 C -0.46337 -0.16573 -0.45921 -0.14768 -0.46007 -0.13657 C -0.46042 -0.13147 -0.46494 -0.12453 -0.4665 -0.12152 C -0.47136 -0.11134 -0.47379 -0.10254 -0.48126 -0.0949 C -0.48247 -0.07615 -0.47935 -0.07222 -0.48889 -0.06319 C -0.49428 -0.04397 -0.54323 -0.05995 -0.54497 -0.05995 C -0.55209 -0.06573 -0.56094 -0.06643 -0.56876 -0.0699 C -0.57414 -0.07708 -0.58073 -0.08379 -0.58751 -0.08819 C -0.5908 -0.09259 -0.59254 -0.09652 -0.59636 -0.09999 C -0.60191 -0.12198 -0.59705 -0.14652 -0.58751 -0.16504 C -0.58664 -0.16828 -0.58629 -0.17198 -0.58507 -0.17499 C -0.58369 -0.17847 -0.58126 -0.18124 -0.58004 -0.18495 C -0.57709 -0.19374 -0.57796 -0.20323 -0.57379 -0.21157 C -0.57032 -0.23078 -0.5691 -0.25555 -0.56007 -0.27152 C -0.55678 -0.29374 -0.54688 -0.30763 -0.53507 -0.32337 C -0.53004 -0.33032 -0.52119 -0.33217 -0.51511 -0.33657 C -0.50608 -0.34328 -0.51164 -0.34397 -0.50001 -0.34652 C -0.4665 -0.34536 -0.45799 -0.3493 -0.43386 -0.33819 C -0.43299 -0.33657 -0.43264 -0.33425 -0.43126 -0.33333 C -0.42778 -0.33124 -0.41997 -0.32985 -0.41997 -0.32985 C -0.41407 -0.32198 -0.40782 -0.31897 -0.40001 -0.31504 C -0.39636 -0.30833 -0.39271 -0.30439 -0.38768 -0.29999 C -0.38212 -0.28865 -0.38907 -0.30161 -0.379 -0.29004 C -0.37761 -0.28865 -0.37744 -0.28657 -0.37622 -0.28495 C -0.37257 -0.2787 -0.37205 -0.27939 -0.36632 -0.27499 C -0.36372 -0.26944 -0.36164 -0.26203 -0.35747 -0.25833 C -0.35591 -0.25694 -0.35417 -0.25624 -0.35261 -0.25485 C -0.34792 -0.25046 -0.3481 -0.24559 -0.34254 -0.24328 C -0.33369 -0.23425 -0.32605 -0.22152 -0.31511 -0.21666 C -0.29723 -0.21782 -0.27917 -0.21828 -0.26129 -0.2199 C -0.25591 -0.22036 -0.25139 -0.22754 -0.24757 -0.23171 C -0.24358 -0.23587 -0.23941 -0.23518 -0.23507 -0.23819 C -0.22778 -0.24305 -0.22327 -0.24953 -0.21511 -0.25161 C -0.21077 -0.25717 -0.20487 -0.25833 -0.20001 -0.26319 C -0.19289 -0.27013 -0.18751 -0.2787 -0.18247 -0.28819 C -0.17813 -0.30624 -0.17605 -0.32476 -0.18751 -0.33819 C -0.19271 -0.34421 -0.19393 -0.34884 -0.20001 -0.35161 C -0.20678 -0.35995 -0.20764 -0.35856 -0.21876 -0.35995 C -0.22917 -0.35948 -0.23959 -0.35925 -0.25001 -0.35833 C -0.25469 -0.35786 -0.26372 -0.35323 -0.26372 -0.35323 C -0.26702 -0.34907 -0.26997 -0.34652 -0.27257 -0.34166 C -0.27553 -0.33032 -0.27639 -0.33032 -0.27379 -0.31666 C -0.27257 -0.31087 -0.26476 -0.30694 -0.26129 -0.30485 C -0.24532 -0.29536 -0.22744 -0.29421 -0.21007 -0.29166 C -0.18178 -0.29282 -0.17796 -0.29235 -0.15764 -0.29837 C -0.15417 -0.30138 -0.15105 -0.30509 -0.14757 -0.30833 C -0.14566 -0.3155 -0.14306 -0.32129 -0.14132 -0.32823 C -0.14167 -0.33263 -0.14132 -0.33749 -0.14254 -0.34166 C -0.14358 -0.34536 -0.14757 -0.34606 -0.15018 -0.34837 C -0.15504 -0.35277 -0.15921 -0.35671 -0.16389 -0.36157 C -0.16702 -0.36481 -0.16615 -0.36597 -0.17014 -0.36828 C -0.1724 -0.36967 -0.17761 -0.37152 -0.17761 -0.37152 C -0.18386 -0.378 -0.19115 -0.3824 -0.19879 -0.38495 C -0.21181 -0.39606 -0.24497 -0.39166 -0.24497 -0.39166 C -0.25747 -0.3912 -0.26997 -0.39097 -0.28247 -0.39004 C -0.28681 -0.38958 -0.2908 -0.3868 -0.29497 -0.38495 C -0.29636 -0.38448 -0.29896 -0.38333 -0.29896 -0.38333 C -0.30695 -0.37152 -0.32518 -0.37939 -0.33247 -0.39004 C -0.33803 -0.40902 -0.32275 -0.4111 -0.31251 -0.41319 C -0.30938 -0.41388 -0.30487 -0.4118 -0.30278 -0.41504 C -0.30053 -0.41782 -0.30278 -0.42268 -0.30278 -0.42661 " pathEditMode="relative" ptsTypes="fffffffffffffffffffffffffffffffffffffffffffffffffffffffffffffffffffffffffffffffffffffffffffffffffffffffffffffffffffffffffffffffffffffffffA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925" accel="100000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925" accel="100000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5" dur="307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6" dur="3075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7" dur="1925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8" dur="3075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9" dur="1925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</Words>
  <Application>Microsoft Office PowerPoint</Application>
  <PresentationFormat>Экран (4:3)</PresentationFormat>
  <Paragraphs>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ХОЗЯИН</cp:lastModifiedBy>
  <cp:revision>22</cp:revision>
  <dcterms:created xsi:type="dcterms:W3CDTF">2014-03-17T18:18:40Z</dcterms:created>
  <dcterms:modified xsi:type="dcterms:W3CDTF">2014-03-26T09:54:12Z</dcterms:modified>
</cp:coreProperties>
</file>