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500"/>
            </a:lvl1pPr>
          </a:lstStyle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tIns="45720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ru-RU" altLang="ko-KR" smtClean="0"/>
              <a:t>Образец заголовка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fld id="{7EAF463A-BC7C-46EE-9F1E-7F377CCA4891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274320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+mn-ea"/>
          <a:ea typeface="+mn-ea"/>
          <a:cs typeface="+mn-cs"/>
        </a:defRPr>
      </a:lvl1pPr>
      <a:lvl2pPr marL="676656" indent="-228600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+mn-ea"/>
          <a:ea typeface="+mn-ea"/>
          <a:cs typeface="+mn-cs"/>
        </a:defRPr>
      </a:lvl2pPr>
      <a:lvl3pPr marL="93268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ea"/>
          <a:ea typeface="+mn-ea"/>
          <a:cs typeface="+mn-cs"/>
        </a:defRPr>
      </a:lvl3pPr>
      <a:lvl4pPr marL="119786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4pPr>
      <a:lvl5pPr marL="1463040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2;&#1072;&#1088;&#1090;&#1080;&#1085;\Desktop\&#1059;&#1088;&#1086;&#1082;&#1080;%20&#1076;&#1083;&#1103;%20&#1080;&#1085;&#1090;&#1077;&#1088;&#1085;&#1077;&#1090;&#1072;\&#1086;&#1090;&#1082;&#1088;&#1099;&#1090;&#1099;&#1081;%20&#1091;&#1088;&#1086;&#1082;\SHum_voln_-_bereg_morya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                     МКОУ СОШ №</a:t>
            </a: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Учитель начальных классов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                     Григорьева Ольга Владимировна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его встретили лилипуты?</a:t>
            </a:r>
          </a:p>
          <a:p>
            <a:endParaRPr lang="ru-RU" dirty="0" smtClean="0"/>
          </a:p>
          <a:p>
            <a:r>
              <a:rPr lang="ru-RU" dirty="0" smtClean="0"/>
              <a:t>Почему они с ним так поступили?</a:t>
            </a:r>
          </a:p>
          <a:p>
            <a:endParaRPr lang="ru-RU" dirty="0" smtClean="0"/>
          </a:p>
          <a:p>
            <a:r>
              <a:rPr lang="ru-RU" dirty="0" smtClean="0"/>
              <a:t>Каков рост самого большого лилипута?</a:t>
            </a:r>
          </a:p>
          <a:p>
            <a:endParaRPr lang="ru-RU" dirty="0" smtClean="0"/>
          </a:p>
          <a:p>
            <a:r>
              <a:rPr lang="ru-RU" dirty="0" smtClean="0"/>
              <a:t>Каков рост мальчика-пажа?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закончилась попытка  Гулливера     освободить руку?</a:t>
            </a:r>
          </a:p>
          <a:p>
            <a:endParaRPr lang="ru-RU" dirty="0" smtClean="0"/>
          </a:p>
          <a:p>
            <a:r>
              <a:rPr lang="ru-RU" dirty="0" smtClean="0"/>
              <a:t>Как вы считаете, причиняли ли ему  боль   стрелы лилипутов?</a:t>
            </a:r>
          </a:p>
          <a:p>
            <a:endParaRPr lang="ru-RU" dirty="0" smtClean="0"/>
          </a:p>
          <a:p>
            <a:r>
              <a:rPr lang="ru-RU" dirty="0" smtClean="0"/>
              <a:t>Почему он решил дождаться ночи?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тайная мысль была у Гулливера?</a:t>
            </a:r>
          </a:p>
          <a:p>
            <a:endParaRPr lang="ru-RU" dirty="0" smtClean="0"/>
          </a:p>
          <a:p>
            <a:r>
              <a:rPr lang="ru-RU" dirty="0" smtClean="0"/>
              <a:t>Заслужил ли он доверие маленьких     человечков?</a:t>
            </a:r>
          </a:p>
          <a:p>
            <a:r>
              <a:rPr lang="ru-RU" dirty="0" smtClean="0"/>
              <a:t>Что предприняли человечки?</a:t>
            </a:r>
          </a:p>
          <a:p>
            <a:r>
              <a:rPr lang="ru-RU" dirty="0" smtClean="0"/>
              <a:t>Понимал ли Гулливер, что читал ему посол?</a:t>
            </a:r>
          </a:p>
          <a:p>
            <a:r>
              <a:rPr lang="ru-RU" dirty="0" smtClean="0"/>
              <a:t>Как он вёл себя при этом?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он вёл себя при этом?</a:t>
            </a:r>
          </a:p>
          <a:p>
            <a:endParaRPr lang="ru-RU" dirty="0" smtClean="0"/>
          </a:p>
          <a:p>
            <a:r>
              <a:rPr lang="ru-RU" dirty="0" smtClean="0"/>
              <a:t>Что в первую очередь решил попросить  Гулливер у лилипутов?</a:t>
            </a:r>
          </a:p>
          <a:p>
            <a:r>
              <a:rPr lang="ru-RU" dirty="0" smtClean="0"/>
              <a:t>Как он это сделал? Поняли ли его лилипуты?</a:t>
            </a:r>
          </a:p>
          <a:p>
            <a:r>
              <a:rPr lang="ru-RU" dirty="0" smtClean="0"/>
              <a:t>Чем они кормили великана?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r>
              <a:rPr lang="ru-RU" dirty="0" smtClean="0"/>
              <a:t>       Джонатан Свифт </a:t>
            </a:r>
            <a:endParaRPr lang="ru-RU" dirty="0"/>
          </a:p>
        </p:txBody>
      </p:sp>
      <p:pic>
        <p:nvPicPr>
          <p:cNvPr id="6" name="Содержимое 5" descr="Jonathan_swi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3028" y="1600200"/>
            <a:ext cx="3477943" cy="4525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7076106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243053"/>
            <a:ext cx="7848600" cy="6614947"/>
          </a:xfrm>
        </p:spPr>
      </p:pic>
      <p:pic>
        <p:nvPicPr>
          <p:cNvPr id="5" name="SHum_voln_-_bereg_mor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810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4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13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838200"/>
            <a:ext cx="4743450" cy="533717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4800" y="1523999"/>
            <a:ext cx="4572000" cy="461467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Лилипут -  человек очень маленького </a:t>
            </a:r>
            <a:r>
              <a:rPr lang="ru-RU" sz="3600" dirty="0" err="1" smtClean="0">
                <a:solidFill>
                  <a:srgbClr val="FF0000"/>
                </a:solidFill>
              </a:rPr>
              <a:t>роста,карлик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008313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пользователь\Desktop\06lab1vkh1235748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609600"/>
            <a:ext cx="32004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/>
              <a:t>Паж- в монархических        </a:t>
            </a:r>
            <a:r>
              <a:rPr lang="ru-RU" sz="2800" dirty="0" err="1" smtClean="0"/>
              <a:t>странах,молодой</a:t>
            </a:r>
            <a:r>
              <a:rPr lang="ru-RU" sz="2800" dirty="0" smtClean="0"/>
              <a:t> человек из дворян, состоящий при знатной особе, монархе.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пользователь\Desktop\big2223.jpg"/>
          <p:cNvPicPr>
            <a:picLocks noChangeAspect="1" noChangeArrowheads="1"/>
          </p:cNvPicPr>
          <p:nvPr/>
        </p:nvPicPr>
        <p:blipFill>
          <a:blip r:embed="rId2" cstate="print"/>
          <a:srcRect l="33333" t="23333" r="30000" b="21111"/>
          <a:stretch>
            <a:fillRect/>
          </a:stretch>
        </p:blipFill>
        <p:spPr bwMode="auto">
          <a:xfrm>
            <a:off x="685800" y="1447800"/>
            <a:ext cx="25146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0_6073e_28221353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5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Колчан-футляр для стрел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какой стране очутился Гулливер, после кораблекрушения?</a:t>
            </a:r>
          </a:p>
          <a:p>
            <a:endParaRPr lang="ru-RU" dirty="0" smtClean="0"/>
          </a:p>
          <a:p>
            <a:r>
              <a:rPr lang="ru-RU" dirty="0" smtClean="0"/>
              <a:t>Что он почувствовал, когда проснулся?</a:t>
            </a:r>
          </a:p>
          <a:p>
            <a:endParaRPr lang="ru-RU" dirty="0" smtClean="0"/>
          </a:p>
          <a:p>
            <a:r>
              <a:rPr lang="ru-RU" dirty="0" smtClean="0"/>
              <a:t>Какие чувства он испытывал в данный момент?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46</TotalTime>
  <Words>177</Words>
  <Application>Microsoft Office PowerPoint</Application>
  <PresentationFormat>Экран (4:3)</PresentationFormat>
  <Paragraphs>40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                     МКОУ СОШ №10</vt:lpstr>
      <vt:lpstr>       Джонатан Свифт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СОШ №10 «НОШ № 37»</dc:title>
  <dc:creator>пользователь</dc:creator>
  <cp:lastModifiedBy>Ольга</cp:lastModifiedBy>
  <cp:revision>7</cp:revision>
  <dcterms:created xsi:type="dcterms:W3CDTF">2012-03-10T17:01:27Z</dcterms:created>
  <dcterms:modified xsi:type="dcterms:W3CDTF">2013-07-03T08:05:43Z</dcterms:modified>
</cp:coreProperties>
</file>