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B9445-81F7-4DBF-867C-5B303B710CFC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83C29-9B47-4030-9C2A-BF510A01EA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332656"/>
            <a:ext cx="4186808" cy="5890666"/>
          </a:xfrm>
        </p:spPr>
        <p:txBody>
          <a:bodyPr>
            <a:normAutofit/>
          </a:bodyPr>
          <a:lstStyle/>
          <a:p>
            <a:r>
              <a:rPr lang="ru-RU" sz="6000" i="1" dirty="0" smtClean="0"/>
              <a:t>Без </a:t>
            </a:r>
            <a:r>
              <a:rPr lang="ru-RU" sz="6000" i="1" u="sng" dirty="0" smtClean="0"/>
              <a:t>труда</a:t>
            </a:r>
            <a:r>
              <a:rPr lang="ru-RU" sz="6000" i="1" dirty="0" smtClean="0"/>
              <a:t> не </a:t>
            </a:r>
            <a:r>
              <a:rPr lang="ru-RU" sz="6000" i="1" u="sng" dirty="0" smtClean="0"/>
              <a:t>выловишь</a:t>
            </a:r>
            <a:r>
              <a:rPr lang="ru-RU" sz="6000" i="1" dirty="0" smtClean="0"/>
              <a:t> и рыбку из пруда!</a:t>
            </a:r>
            <a:endParaRPr lang="ru-RU" sz="6000" i="1" dirty="0"/>
          </a:p>
        </p:txBody>
      </p:sp>
      <p:pic>
        <p:nvPicPr>
          <p:cNvPr id="4" name="Содержимое 3" descr="1228911660__r0-e13561209234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30802"/>
            <a:ext cx="3672408" cy="66220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6034682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</a:t>
            </a:r>
            <a:r>
              <a:rPr lang="ru-RU" sz="3600" b="1" dirty="0" smtClean="0"/>
              <a:t>ОЖАЛУЙСТА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Б</a:t>
            </a:r>
            <a:r>
              <a:rPr lang="ru-RU" sz="3600" b="1" dirty="0" smtClean="0"/>
              <a:t>УДЬТЕ ДОБРЫ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ПРОСТИТЕ</a:t>
            </a:r>
            <a:endParaRPr lang="ru-RU" sz="3600" dirty="0"/>
          </a:p>
        </p:txBody>
      </p:sp>
      <p:pic>
        <p:nvPicPr>
          <p:cNvPr id="4" name="Содержимое 3" descr="759d85bde7a4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69397" y="476672"/>
            <a:ext cx="3225054" cy="54726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450504" cy="7780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4" name="Содержимое 3" descr="9df6ceef8867e85b5f1bdaca95d2d449_53ba822a07f04e2517774c1a904215b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88640"/>
            <a:ext cx="5328592" cy="66228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Почему все желания Павлика исполнились? Что же изменилось?</a:t>
            </a:r>
            <a:endParaRPr lang="ru-RU" sz="4000" dirty="0"/>
          </a:p>
        </p:txBody>
      </p:sp>
      <p:pic>
        <p:nvPicPr>
          <p:cNvPr id="4" name="Содержимое 3" descr="10035439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36025" y="1641674"/>
            <a:ext cx="3821925" cy="48731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346050"/>
          </a:xfrm>
        </p:spPr>
        <p:txBody>
          <a:bodyPr>
            <a:noAutofit/>
          </a:bodyPr>
          <a:lstStyle/>
          <a:p>
            <a:r>
              <a:rPr lang="ru-RU" sz="3200" i="1" dirty="0" smtClean="0"/>
              <a:t>Сравнить.</a:t>
            </a:r>
            <a:endParaRPr lang="ru-RU" sz="3200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3568" y="692696"/>
            <a:ext cx="3672408" cy="5760639"/>
          </a:xfrm>
        </p:spPr>
        <p:txBody>
          <a:bodyPr/>
          <a:lstStyle/>
          <a:p>
            <a:r>
              <a:rPr lang="ru-RU" dirty="0" smtClean="0"/>
              <a:t>Сжал кулаки;</a:t>
            </a:r>
          </a:p>
          <a:p>
            <a:r>
              <a:rPr lang="ru-RU" dirty="0" smtClean="0"/>
              <a:t>Сердито буркнул;</a:t>
            </a:r>
          </a:p>
          <a:p>
            <a:r>
              <a:rPr lang="ru-RU" dirty="0" smtClean="0"/>
              <a:t>Засопел от обиды;</a:t>
            </a:r>
          </a:p>
          <a:p>
            <a:r>
              <a:rPr lang="ru-RU" dirty="0" smtClean="0"/>
              <a:t>Крикнул;</a:t>
            </a:r>
          </a:p>
          <a:p>
            <a:r>
              <a:rPr lang="ru-RU" dirty="0" smtClean="0"/>
              <a:t>Стукнул кулаком по скамейке;</a:t>
            </a:r>
          </a:p>
          <a:p>
            <a:r>
              <a:rPr lang="ru-RU" dirty="0" smtClean="0"/>
              <a:t>Усмехнулся;</a:t>
            </a:r>
          </a:p>
          <a:p>
            <a:r>
              <a:rPr lang="ru-RU" dirty="0" smtClean="0"/>
              <a:t>Открыл рот;</a:t>
            </a:r>
          </a:p>
          <a:p>
            <a:r>
              <a:rPr lang="ru-RU" dirty="0" smtClean="0"/>
              <a:t>Вдруг открыл рот.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88024" y="764704"/>
            <a:ext cx="3816424" cy="5289451"/>
          </a:xfrm>
        </p:spPr>
        <p:txBody>
          <a:bodyPr/>
          <a:lstStyle/>
          <a:p>
            <a:r>
              <a:rPr lang="ru-RU" dirty="0" smtClean="0"/>
              <a:t>Пошёл боком, потянул за рукав; </a:t>
            </a:r>
          </a:p>
          <a:p>
            <a:r>
              <a:rPr lang="ru-RU" dirty="0" smtClean="0"/>
              <a:t>Глядя в глаза, тихим голосом сказал;</a:t>
            </a:r>
          </a:p>
          <a:p>
            <a:r>
              <a:rPr lang="ru-RU" dirty="0" smtClean="0"/>
              <a:t>Робко сказал;</a:t>
            </a:r>
          </a:p>
          <a:p>
            <a:r>
              <a:rPr lang="ru-RU" dirty="0" smtClean="0"/>
              <a:t>Заглянул в глаза и прошептал;</a:t>
            </a:r>
          </a:p>
          <a:p>
            <a:r>
              <a:rPr lang="ru-RU" dirty="0" smtClean="0"/>
              <a:t>Расцеловал её в обе щеки;</a:t>
            </a:r>
          </a:p>
          <a:p>
            <a:r>
              <a:rPr lang="ru-RU" dirty="0" smtClean="0"/>
              <a:t>Сидел притихший;</a:t>
            </a:r>
          </a:p>
          <a:p>
            <a:r>
              <a:rPr lang="ru-RU" dirty="0" smtClean="0"/>
              <a:t>Положил руку на плечо.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Молодцы!!!</a:t>
            </a:r>
            <a:endParaRPr lang="ru-RU" dirty="0"/>
          </a:p>
        </p:txBody>
      </p:sp>
      <p:pic>
        <p:nvPicPr>
          <p:cNvPr id="4" name="Содержимое 3" descr="96766593_fzzL1k3zMZA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16272" y="1600200"/>
            <a:ext cx="551145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88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Без труда не выловишь и рыбку из пруда!</vt:lpstr>
      <vt:lpstr>ПОЖАЛУЙСТА  БУДЬТЕ ДОБРЫ  ПРОСТИТЕ</vt:lpstr>
      <vt:lpstr> </vt:lpstr>
      <vt:lpstr>Почему все желания Павлика исполнились? Что же изменилось?</vt:lpstr>
      <vt:lpstr>Сравнить.</vt:lpstr>
      <vt:lpstr>Молодцы!!!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Валентина Александровна Осеева.</dc:title>
  <dc:creator>USER</dc:creator>
  <cp:lastModifiedBy>user</cp:lastModifiedBy>
  <cp:revision>30</cp:revision>
  <dcterms:created xsi:type="dcterms:W3CDTF">2013-02-12T15:09:10Z</dcterms:created>
  <dcterms:modified xsi:type="dcterms:W3CDTF">2013-07-26T20:18:00Z</dcterms:modified>
</cp:coreProperties>
</file>