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1" r:id="rId4"/>
    <p:sldId id="263" r:id="rId5"/>
    <p:sldId id="264" r:id="rId6"/>
    <p:sldId id="265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День спасателя России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0" y="1646238"/>
            <a:ext cx="804656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Итак, по легенде в здании пожар и </a:t>
            </a:r>
            <a:r>
              <a:rPr lang="ru-RU" sz="2500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разрушения. </a:t>
            </a:r>
            <a:br>
              <a:rPr lang="ru-RU" sz="2500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</a:br>
            <a:r>
              <a:rPr lang="ru-RU" sz="2500" dirty="0" smtClean="0"/>
              <a:t>С </a:t>
            </a:r>
            <a:r>
              <a:rPr lang="ru-RU" sz="2500" dirty="0" smtClean="0"/>
              <a:t>минуты на минуту начнется спасательная операция</a:t>
            </a:r>
            <a:endParaRPr lang="ru-RU" sz="25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6203032" cy="3489205"/>
          </a:xfrm>
        </p:spPr>
      </p:pic>
    </p:spTree>
    <p:extLst>
      <p:ext uri="{BB962C8B-B14F-4D97-AF65-F5344CB8AC3E}">
        <p14:creationId xmlns:p14="http://schemas.microsoft.com/office/powerpoint/2010/main" val="22996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Разворачивается медицинский штаб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5" y="1646238"/>
            <a:ext cx="8050310" cy="4525962"/>
          </a:xfrm>
        </p:spPr>
      </p:pic>
    </p:spTree>
    <p:extLst>
      <p:ext uri="{BB962C8B-B14F-4D97-AF65-F5344CB8AC3E}">
        <p14:creationId xmlns:p14="http://schemas.microsoft.com/office/powerpoint/2010/main" val="26128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8958"/>
          </a:xfrm>
        </p:spPr>
        <p:txBody>
          <a:bodyPr/>
          <a:lstStyle/>
          <a:p>
            <a:r>
              <a:rPr lang="ru-RU" dirty="0" smtClean="0"/>
              <a:t>Медики приступили к работе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4038600" cy="22717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038600" cy="22717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61048"/>
            <a:ext cx="3491880" cy="26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Медицинская помощь оказана всем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152" y="1648157"/>
            <a:ext cx="2543695" cy="4522124"/>
          </a:xfrm>
        </p:spPr>
      </p:pic>
    </p:spTree>
    <p:extLst>
      <p:ext uri="{BB962C8B-B14F-4D97-AF65-F5344CB8AC3E}">
        <p14:creationId xmlns:p14="http://schemas.microsoft.com/office/powerpoint/2010/main" val="10061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Примерив настоящую форму спасателей, ребята поняли, что это очень тяжёлый труд – быть спасателем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3168352" cy="23762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17280"/>
            <a:ext cx="2991690" cy="224376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77072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Важно, что ребята даже по окончании мероприятия обыгрывали все что узнали. 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3534544" cy="26509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64" y="1124744"/>
            <a:ext cx="3528392" cy="264629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77072"/>
            <a:ext cx="3347864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5">
      <a:dk1>
        <a:srgbClr val="262626"/>
      </a:dk1>
      <a:lt1>
        <a:srgbClr val="FFFFFF"/>
      </a:lt1>
      <a:dk2>
        <a:srgbClr val="FF1919"/>
      </a:dk2>
      <a:lt2>
        <a:srgbClr val="EAEBDE"/>
      </a:lt2>
      <a:accent1>
        <a:srgbClr val="CE6868"/>
      </a:accent1>
      <a:accent2>
        <a:srgbClr val="F0BABA"/>
      </a:accent2>
      <a:accent3>
        <a:srgbClr val="EDD1D2"/>
      </a:accent3>
      <a:accent4>
        <a:srgbClr val="F7DCDC"/>
      </a:accent4>
      <a:accent5>
        <a:srgbClr val="DD97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127</TotalTime>
  <Words>53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Литейная</vt:lpstr>
      <vt:lpstr>День спасателя России</vt:lpstr>
      <vt:lpstr>Итак, по легенде в здании пожар и разрушения.  С минуты на минуту начнется спасательная операция</vt:lpstr>
      <vt:lpstr>Разворачивается медицинский штаб</vt:lpstr>
      <vt:lpstr>Медики приступили к работе</vt:lpstr>
      <vt:lpstr>Медицинская помощь оказана всем</vt:lpstr>
      <vt:lpstr>Примерив настоящую форму спасателей, ребята поняли, что это очень тяжёлый труд – быть спасателем</vt:lpstr>
      <vt:lpstr>Важно, что ребята даже по окончании мероприятия обыгрывали все что узнали.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12</cp:revision>
  <dcterms:created xsi:type="dcterms:W3CDTF">2014-01-26T00:20:53Z</dcterms:created>
  <dcterms:modified xsi:type="dcterms:W3CDTF">2014-02-01T11:23:07Z</dcterms:modified>
</cp:coreProperties>
</file>