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7" r:id="rId2"/>
    <p:sldId id="288" r:id="rId3"/>
    <p:sldId id="289" r:id="rId4"/>
    <p:sldId id="291" r:id="rId5"/>
    <p:sldId id="292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 autoAdjust="0"/>
    <p:restoredTop sz="77944" autoAdjust="0"/>
  </p:normalViewPr>
  <p:slideViewPr>
    <p:cSldViewPr>
      <p:cViewPr>
        <p:scale>
          <a:sx n="54" d="100"/>
          <a:sy n="54" d="100"/>
        </p:scale>
        <p:origin x="-8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5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</a:t>
            </a:r>
          </a:p>
          <a:p>
            <a:r>
              <a:rPr lang="ru-RU" dirty="0" smtClean="0"/>
              <a:t>Ребята,</a:t>
            </a:r>
            <a:r>
              <a:rPr lang="ru-RU" baseline="0" dirty="0" smtClean="0"/>
              <a:t> вы знаете, что скоро состоится открытие Олимпийских игр в Сочи. А ч</a:t>
            </a:r>
            <a:r>
              <a:rPr lang="ru-RU" dirty="0" smtClean="0"/>
              <a:t>то такое Олимпиада? Это </a:t>
            </a:r>
            <a:r>
              <a:rPr lang="ru-RU" baseline="0" dirty="0" smtClean="0"/>
              <a:t>великое событие в международной спортивной жизни. Олимпийские игры  привлекают к себе пристальное внимание миллионов людей нашей планеты. На олимпийские игры соберутся самые лучшие спортсмены со всего мира, потому что  спорт сближает людей, помогает народам лучше понять друг друга.  Участвовать в Олимпийских играх – это награда для спортсмена! </a:t>
            </a:r>
            <a:r>
              <a:rPr lang="ru-RU" dirty="0" smtClean="0"/>
              <a:t>Олимпиада – это честный спортивный бой! </a:t>
            </a:r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5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10</a:t>
            </a:r>
          </a:p>
          <a:p>
            <a:r>
              <a:rPr lang="ru-RU" dirty="0" smtClean="0"/>
              <a:t>Про этот спорт,</a:t>
            </a:r>
          </a:p>
          <a:p>
            <a:r>
              <a:rPr lang="ru-RU" dirty="0" smtClean="0"/>
              <a:t>Я много слышал:</a:t>
            </a:r>
          </a:p>
          <a:p>
            <a:r>
              <a:rPr lang="ru-RU" dirty="0" smtClean="0"/>
              <a:t>Воздушный</a:t>
            </a:r>
          </a:p>
          <a:p>
            <a:r>
              <a:rPr lang="ru-RU" dirty="0" smtClean="0"/>
              <a:t>акробат на лыжах.</a:t>
            </a:r>
          </a:p>
          <a:p>
            <a:r>
              <a:rPr lang="ru-RU" dirty="0" smtClean="0"/>
              <a:t>                   (Фристайл) </a:t>
            </a:r>
          </a:p>
          <a:p>
            <a:endParaRPr lang="ru-RU" dirty="0" smtClean="0"/>
          </a:p>
          <a:p>
            <a:r>
              <a:rPr lang="ru-RU" dirty="0" smtClean="0"/>
              <a:t>Фристайл – это зимний вид спорта,</a:t>
            </a:r>
            <a:r>
              <a:rPr lang="ru-RU" baseline="0" dirty="0" smtClean="0"/>
              <a:t> </a:t>
            </a:r>
            <a:r>
              <a:rPr lang="ru-RU" dirty="0" smtClean="0"/>
              <a:t>лыжная акробатика.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71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11</a:t>
            </a:r>
          </a:p>
          <a:p>
            <a:r>
              <a:rPr lang="ru-RU" dirty="0" smtClean="0"/>
              <a:t>Лыжа здесь всего одна,</a:t>
            </a:r>
          </a:p>
          <a:p>
            <a:r>
              <a:rPr lang="ru-RU" dirty="0" smtClean="0"/>
              <a:t>Коротка, а не длинна.</a:t>
            </a:r>
          </a:p>
          <a:p>
            <a:r>
              <a:rPr lang="ru-RU" dirty="0" smtClean="0"/>
              <a:t>Чудеса на ней покажем ,</a:t>
            </a:r>
          </a:p>
          <a:p>
            <a:r>
              <a:rPr lang="ru-RU" dirty="0" smtClean="0"/>
              <a:t>Кувыркаться можем даже!</a:t>
            </a:r>
          </a:p>
          <a:p>
            <a:r>
              <a:rPr lang="ru-RU" dirty="0" smtClean="0"/>
              <a:t>(Сноуборд)</a:t>
            </a:r>
          </a:p>
          <a:p>
            <a:endParaRPr lang="ru-RU" dirty="0" smtClean="0"/>
          </a:p>
          <a:p>
            <a:r>
              <a:rPr lang="ru-RU" dirty="0" smtClean="0"/>
              <a:t>Олимпийский вид спорта, заключающийся в спуске с заснеженных склонов и гор на специальном снаряде — сноуборде.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2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12</a:t>
            </a:r>
          </a:p>
          <a:p>
            <a:r>
              <a:rPr lang="ru-RU" dirty="0" smtClean="0"/>
              <a:t>Вопрос нелегкий у меня,</a:t>
            </a:r>
          </a:p>
          <a:p>
            <a:r>
              <a:rPr lang="ru-RU" dirty="0" smtClean="0"/>
              <a:t>Как это называют,</a:t>
            </a:r>
          </a:p>
          <a:p>
            <a:r>
              <a:rPr lang="ru-RU" dirty="0" smtClean="0"/>
              <a:t>Когда спортсмены на санях</a:t>
            </a:r>
          </a:p>
          <a:p>
            <a:r>
              <a:rPr lang="ru-RU" dirty="0" smtClean="0"/>
              <a:t>По желобу съезжают?  </a:t>
            </a:r>
          </a:p>
          <a:p>
            <a:r>
              <a:rPr lang="ru-RU" dirty="0" smtClean="0"/>
              <a:t>                                   (Бобслей)</a:t>
            </a:r>
          </a:p>
          <a:p>
            <a:endParaRPr lang="ru-RU" dirty="0" smtClean="0"/>
          </a:p>
          <a:p>
            <a:r>
              <a:rPr lang="ru-RU" dirty="0" smtClean="0"/>
              <a:t>Это зимний олимпийский вид спорта, представляющий собой скоростной спуск с гор по специально оборудованным ледовым трассам на управляемых санях — бобах.</a:t>
            </a:r>
          </a:p>
          <a:p>
            <a:endParaRPr lang="ru-RU" dirty="0" smtClean="0"/>
          </a:p>
          <a:p>
            <a:r>
              <a:rPr lang="ru-RU" dirty="0" smtClean="0"/>
              <a:t>Посмотрите -  вот герой,</a:t>
            </a:r>
          </a:p>
          <a:p>
            <a:r>
              <a:rPr lang="ru-RU" dirty="0" smtClean="0"/>
              <a:t>Он летит вниз головой,</a:t>
            </a:r>
          </a:p>
          <a:p>
            <a:r>
              <a:rPr lang="ru-RU" dirty="0" smtClean="0"/>
              <a:t>Животом на санках лежа.</a:t>
            </a:r>
          </a:p>
          <a:p>
            <a:r>
              <a:rPr lang="ru-RU" dirty="0" smtClean="0"/>
              <a:t>Страшно так, мороз по коже.</a:t>
            </a:r>
          </a:p>
          <a:p>
            <a:r>
              <a:rPr lang="ru-RU" dirty="0" smtClean="0"/>
              <a:t>(Скелетон)</a:t>
            </a:r>
          </a:p>
          <a:p>
            <a:endParaRPr lang="ru-RU" dirty="0" smtClean="0"/>
          </a:p>
          <a:p>
            <a:r>
              <a:rPr lang="ru-RU" dirty="0" smtClean="0"/>
              <a:t>Скелетон – это тоже зимний олимпийский вид спорта, представляющий собой спуск по ледяному жёлобу на </a:t>
            </a:r>
            <a:r>
              <a:rPr lang="ru-RU" dirty="0" err="1" smtClean="0"/>
              <a:t>двухполозьевых</a:t>
            </a:r>
            <a:r>
              <a:rPr lang="ru-RU" dirty="0" smtClean="0"/>
              <a:t> санях на укрепленной раме.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0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13</a:t>
            </a:r>
          </a:p>
          <a:p>
            <a:r>
              <a:rPr lang="ru-RU" dirty="0" smtClean="0"/>
              <a:t>И мальчишки, и девчонки</a:t>
            </a:r>
          </a:p>
          <a:p>
            <a:r>
              <a:rPr lang="ru-RU" dirty="0" smtClean="0"/>
              <a:t>Очень любят нас зимой,</a:t>
            </a:r>
          </a:p>
          <a:p>
            <a:r>
              <a:rPr lang="ru-RU" dirty="0" smtClean="0"/>
              <a:t>Режут лёд узором тонким,</a:t>
            </a:r>
          </a:p>
          <a:p>
            <a:r>
              <a:rPr lang="ru-RU" dirty="0" smtClean="0"/>
              <a:t>Не хотят идти домой.</a:t>
            </a:r>
          </a:p>
          <a:p>
            <a:r>
              <a:rPr lang="ru-RU" dirty="0" smtClean="0"/>
              <a:t>Мы изящны и легки,</a:t>
            </a:r>
          </a:p>
          <a:p>
            <a:r>
              <a:rPr lang="ru-RU" dirty="0" smtClean="0"/>
              <a:t>Мы – фигурные …(Коньки)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0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14</a:t>
            </a:r>
          </a:p>
          <a:p>
            <a:r>
              <a:rPr lang="ru-RU" dirty="0" smtClean="0"/>
              <a:t>Кто десять километров,</a:t>
            </a:r>
          </a:p>
          <a:p>
            <a:r>
              <a:rPr lang="ru-RU" dirty="0" smtClean="0"/>
              <a:t>Качая в такт рукой,</a:t>
            </a:r>
          </a:p>
          <a:p>
            <a:r>
              <a:rPr lang="ru-RU" dirty="0" smtClean="0"/>
              <a:t>Бежит быстрее ветра</a:t>
            </a:r>
          </a:p>
          <a:p>
            <a:r>
              <a:rPr lang="ru-RU" dirty="0" smtClean="0"/>
              <a:t>Согнувшись кочергой?</a:t>
            </a:r>
          </a:p>
          <a:p>
            <a:r>
              <a:rPr lang="ru-RU" dirty="0" smtClean="0"/>
              <a:t>(Конькобежец)</a:t>
            </a:r>
          </a:p>
          <a:p>
            <a:endParaRPr lang="ru-RU" dirty="0" smtClean="0"/>
          </a:p>
          <a:p>
            <a:r>
              <a:rPr lang="ru-RU" dirty="0" smtClean="0"/>
              <a:t>Вид спорта,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15</a:t>
            </a:r>
          </a:p>
          <a:p>
            <a:r>
              <a:rPr lang="ru-RU" dirty="0" smtClean="0"/>
              <a:t>Он играет на коньках.</a:t>
            </a:r>
          </a:p>
          <a:p>
            <a:r>
              <a:rPr lang="ru-RU" dirty="0" smtClean="0"/>
              <a:t>Клюшку держит он в руках.</a:t>
            </a:r>
          </a:p>
          <a:p>
            <a:r>
              <a:rPr lang="ru-RU" dirty="0" smtClean="0"/>
              <a:t>Шайбу этой клюшкой бьёт.</a:t>
            </a:r>
          </a:p>
          <a:p>
            <a:r>
              <a:rPr lang="ru-RU" dirty="0" smtClean="0"/>
              <a:t>Кто спортсмена назовёт?  (Хоккеист)</a:t>
            </a:r>
          </a:p>
          <a:p>
            <a:r>
              <a:rPr lang="ru-RU" dirty="0" smtClean="0"/>
              <a:t> Это вид спорта, в котором две команды стараются поразить твёрдым, круглым мячом или шайбой цель — ворота противника, используя клюшки. В каждой команде есть один вратарь, который защищает ворота своей команды.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7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16</a:t>
            </a:r>
          </a:p>
          <a:p>
            <a:r>
              <a:rPr lang="ru-RU" smtClean="0"/>
              <a:t>Чтоб </a:t>
            </a:r>
            <a:r>
              <a:rPr lang="ru-RU" dirty="0" smtClean="0"/>
              <a:t>спортсменом мог каждый стать,</a:t>
            </a:r>
            <a:br>
              <a:rPr lang="ru-RU" dirty="0" smtClean="0"/>
            </a:br>
            <a:r>
              <a:rPr lang="ru-RU" dirty="0" smtClean="0"/>
              <a:t>Виды спорта должен каждый знать!!!</a:t>
            </a:r>
          </a:p>
          <a:p>
            <a:endParaRPr lang="ru-RU" dirty="0" smtClean="0"/>
          </a:p>
          <a:p>
            <a:r>
              <a:rPr lang="ru-RU" dirty="0" smtClean="0"/>
              <a:t>Ребята, скажите о каких видах спорта мы сегодня говорили?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6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давно Олимпийские игры не обходятся без талисманов, они становятся символом именно этих игр и, как правило, тесно связаны с национальными особенностями страны, принимающей Олимпиаду.</a:t>
            </a:r>
            <a:r>
              <a:rPr lang="ru-RU" sz="1200" i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Символами Сочинской Олимпиады стали Три талисмана</a:t>
            </a:r>
            <a:r>
              <a:rPr lang="ru-RU" sz="1200" i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снежинка, леопард и белый мишка.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с ними поближе.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9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3</a:t>
            </a:r>
          </a:p>
          <a:p>
            <a:r>
              <a:rPr lang="ru-RU" dirty="0" smtClean="0"/>
              <a:t>Талисман Сочи 2014 леопард или Барс — спасатель и альпинист, живет в самых верхних ветвях огромного дерева, на самой вершине снежной горы на Кавказе. Он всегда готов помочь тем, кто  нуждается в его помощи.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4</a:t>
            </a:r>
          </a:p>
          <a:p>
            <a:r>
              <a:rPr lang="ru-RU" dirty="0" smtClean="0"/>
              <a:t>Талисман зимней </a:t>
            </a:r>
            <a:r>
              <a:rPr lang="ru-RU" dirty="0" err="1" smtClean="0"/>
              <a:t>Oлимпиады</a:t>
            </a:r>
            <a:r>
              <a:rPr lang="ru-RU" dirty="0" smtClean="0"/>
              <a:t> в Сочи Зайка — живое существо, обитающее в зимнем лесу. </a:t>
            </a:r>
          </a:p>
          <a:p>
            <a:r>
              <a:rPr lang="ru-RU" dirty="0" smtClean="0"/>
              <a:t>Зайка не только учится в Лесной академии и принимает участие в спортивных мероприятиях.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3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5</a:t>
            </a:r>
          </a:p>
          <a:p>
            <a:r>
              <a:rPr lang="ru-RU" dirty="0" smtClean="0"/>
              <a:t>За полярным кругом на льдине обитает белый мишка. В его доме все сделано из снега и льда: у него есть снежный душ, компьютер, кровать и даже бытовая техника.</a:t>
            </a:r>
          </a:p>
          <a:p>
            <a:r>
              <a:rPr lang="ru-RU" dirty="0" smtClean="0"/>
              <a:t>Белый медведь был воспитан исследователями Арктики с самого раннего возраста. Он</a:t>
            </a:r>
            <a:r>
              <a:rPr lang="ru-RU" baseline="0" dirty="0" smtClean="0"/>
              <a:t> </a:t>
            </a:r>
            <a:r>
              <a:rPr lang="ru-RU" dirty="0" smtClean="0"/>
              <a:t>катается на лыжах и бегает на коньках. Но больше всего, белый мишка наслаждается ездой на спортивных санях. Белый Мишка по праву был выбран талисманом олимпийских игр в Сочи 2014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4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6</a:t>
            </a:r>
          </a:p>
          <a:p>
            <a:r>
              <a:rPr lang="ru-RU" dirty="0" smtClean="0"/>
              <a:t>Рассматривайте картинки, а я буду загадывать Вам загадки.</a:t>
            </a:r>
          </a:p>
          <a:p>
            <a:endParaRPr lang="ru-RU" dirty="0" smtClean="0"/>
          </a:p>
          <a:p>
            <a:r>
              <a:rPr lang="ru-RU" dirty="0" smtClean="0"/>
              <a:t>Спорт на свете есть такой,</a:t>
            </a:r>
          </a:p>
          <a:p>
            <a:r>
              <a:rPr lang="ru-RU" dirty="0" smtClean="0"/>
              <a:t>Популярен он зимой.</a:t>
            </a:r>
          </a:p>
          <a:p>
            <a:r>
              <a:rPr lang="ru-RU" dirty="0" smtClean="0"/>
              <a:t>На полозьях ты бежишь,</a:t>
            </a:r>
          </a:p>
          <a:p>
            <a:r>
              <a:rPr lang="ru-RU" dirty="0" smtClean="0"/>
              <a:t>За соперником спешишь.</a:t>
            </a:r>
          </a:p>
          <a:p>
            <a:r>
              <a:rPr lang="ru-RU" dirty="0" smtClean="0"/>
              <a:t>(Лыжные гонки)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1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7</a:t>
            </a:r>
          </a:p>
          <a:p>
            <a:r>
              <a:rPr lang="ru-RU" dirty="0" smtClean="0"/>
              <a:t>Олимпийский вид</a:t>
            </a:r>
            <a:r>
              <a:rPr lang="ru-RU" baseline="0" dirty="0" smtClean="0"/>
              <a:t> </a:t>
            </a:r>
            <a:r>
              <a:rPr lang="ru-RU" dirty="0" smtClean="0"/>
              <a:t>спорта, сочетающий</a:t>
            </a:r>
            <a:r>
              <a:rPr lang="ru-RU" baseline="0" dirty="0" smtClean="0"/>
              <a:t>  </a:t>
            </a:r>
            <a:r>
              <a:rPr lang="ru-RU" dirty="0" smtClean="0"/>
              <a:t>в своей </a:t>
            </a:r>
            <a:r>
              <a:rPr lang="ru-RU" dirty="0" smtClean="0"/>
              <a:t>программе</a:t>
            </a:r>
            <a:r>
              <a:rPr lang="ru-RU" baseline="0" dirty="0" smtClean="0"/>
              <a:t> </a:t>
            </a:r>
            <a:r>
              <a:rPr lang="ru-RU" dirty="0" smtClean="0"/>
              <a:t>прыжки </a:t>
            </a:r>
            <a:r>
              <a:rPr lang="ru-RU" dirty="0" smtClean="0"/>
              <a:t>на лыжах с</a:t>
            </a:r>
            <a:r>
              <a:rPr lang="ru-RU" baseline="0" dirty="0" smtClean="0"/>
              <a:t>   </a:t>
            </a:r>
            <a:r>
              <a:rPr lang="ru-RU" dirty="0" smtClean="0"/>
              <a:t>трамплина и лыжные гонки.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8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8</a:t>
            </a:r>
          </a:p>
          <a:p>
            <a:r>
              <a:rPr lang="ru-RU" dirty="0" smtClean="0"/>
              <a:t>Зимний олимпийский вид спорта, сочетающий лыжную гонку со стрельбой из винтовки.</a:t>
            </a:r>
          </a:p>
          <a:p>
            <a:endParaRPr lang="ru-RU" dirty="0" smtClean="0"/>
          </a:p>
          <a:p>
            <a:r>
              <a:rPr lang="ru-RU" dirty="0" smtClean="0"/>
              <a:t>Очень трудно быть, не спорьте,</a:t>
            </a:r>
          </a:p>
          <a:p>
            <a:r>
              <a:rPr lang="ru-RU" dirty="0" smtClean="0"/>
              <a:t>Самым метким в этом спорте.</a:t>
            </a:r>
          </a:p>
          <a:p>
            <a:r>
              <a:rPr lang="ru-RU" dirty="0" smtClean="0"/>
              <a:t>Просто мчатся по лыжне</a:t>
            </a:r>
          </a:p>
          <a:p>
            <a:r>
              <a:rPr lang="ru-RU" dirty="0" smtClean="0"/>
              <a:t>То под силу даже мне.</a:t>
            </a:r>
          </a:p>
          <a:p>
            <a:r>
              <a:rPr lang="ru-RU" dirty="0" smtClean="0"/>
              <a:t>Сам попробуй бегать день,</a:t>
            </a:r>
          </a:p>
          <a:p>
            <a:r>
              <a:rPr lang="ru-RU" dirty="0" smtClean="0"/>
              <a:t>А потом попасть в мишень,</a:t>
            </a:r>
          </a:p>
          <a:p>
            <a:r>
              <a:rPr lang="ru-RU" dirty="0" smtClean="0"/>
              <a:t>Лёжа навзничь, из винтовки.</a:t>
            </a:r>
          </a:p>
          <a:p>
            <a:r>
              <a:rPr lang="ru-RU" dirty="0" smtClean="0"/>
              <a:t>Тут нельзя без тренировки!</a:t>
            </a:r>
          </a:p>
          <a:p>
            <a:r>
              <a:rPr lang="ru-RU" dirty="0" smtClean="0"/>
              <a:t>А мишень тебе не слон</a:t>
            </a:r>
          </a:p>
          <a:p>
            <a:r>
              <a:rPr lang="ru-RU" dirty="0" smtClean="0"/>
              <a:t>Спорт зовётся…     (Биатлон)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5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9</a:t>
            </a:r>
          </a:p>
          <a:p>
            <a:r>
              <a:rPr lang="ru-RU" dirty="0" smtClean="0"/>
              <a:t>Вид спорта, включающий прыжки на лыжах со специально оборудованных </a:t>
            </a:r>
            <a:r>
              <a:rPr lang="ru-RU" baseline="0" dirty="0" smtClean="0"/>
              <a:t> </a:t>
            </a:r>
            <a:r>
              <a:rPr lang="ru-RU" dirty="0" smtClean="0"/>
              <a:t>трамплинов.</a:t>
            </a:r>
          </a:p>
          <a:p>
            <a:endParaRPr lang="ru-RU" dirty="0" smtClean="0"/>
          </a:p>
          <a:p>
            <a:r>
              <a:rPr lang="ru-RU" dirty="0" smtClean="0"/>
              <a:t>Он на лыжах, но как птица,</a:t>
            </a:r>
          </a:p>
          <a:p>
            <a:r>
              <a:rPr lang="ru-RU" dirty="0" smtClean="0"/>
              <a:t>Может в небе появиться.</a:t>
            </a:r>
          </a:p>
          <a:p>
            <a:r>
              <a:rPr lang="ru-RU" dirty="0" smtClean="0"/>
              <a:t>Оттолкнётся и вперёд,</a:t>
            </a:r>
          </a:p>
          <a:p>
            <a:r>
              <a:rPr lang="ru-RU" dirty="0" smtClean="0"/>
              <a:t>Отправляется в полёт.</a:t>
            </a:r>
          </a:p>
          <a:p>
            <a:r>
              <a:rPr lang="ru-RU" dirty="0" smtClean="0"/>
              <a:t>(Прыжки с трамплина)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C2D0-6927-4B00-841A-ACB73CE4E4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2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9B%D1%8B%D0%B6%D0%BD%D1%8B%D0%B5_%D0%B3%D0%BE%D0%BD%D0%BA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u.wikipedia.org/wiki/%D0%9B%D1%8B%D0%B6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3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43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3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3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«Навстречу Олимпиаде 2014»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57200" y="1628775"/>
            <a:ext cx="8686800" cy="5545138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9728" indent="0"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гр. 9 </a:t>
            </a:r>
          </a:p>
          <a:p>
            <a:pPr marL="109728" indent="0"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Детский сад № 5 </a:t>
            </a:r>
          </a:p>
          <a:p>
            <a:pPr marL="109728" indent="0"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«Золотой ключик» </a:t>
            </a:r>
          </a:p>
          <a:p>
            <a:pPr marL="109728" indent="0"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Люберцы</a:t>
            </a:r>
          </a:p>
          <a:p>
            <a:pPr marL="109728" indent="0" algn="r">
              <a:buNone/>
            </a:pPr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Фристайл</a:t>
            </a:r>
            <a:endParaRPr lang="ru-RU" sz="6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205038"/>
            <a:ext cx="4605338" cy="4476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этот спорт,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много слышал: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Воздушный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 на лыжах.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(Фристайл) </a:t>
            </a:r>
            <a:endParaRPr lang="ru-RU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5013" y="1412875"/>
            <a:ext cx="4598987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Сноуборд</a:t>
            </a:r>
            <a:endParaRPr lang="ru-RU" sz="6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645025" y="1341438"/>
            <a:ext cx="4498975" cy="3959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Лыжа здесь всего одна,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Коротка, а не длинна.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Чудеса на ней покажем,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Кувыркаться можем даже!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(Сноуборд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91557"/>
            <a:ext cx="502210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Бобслей – санный виды спорта</a:t>
            </a:r>
            <a:endParaRPr lang="ru-RU" sz="48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205038"/>
            <a:ext cx="4211638" cy="3181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нелегкий у меня,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называют,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спортсмены на санях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желобу съезжают?  </a:t>
            </a:r>
          </a:p>
          <a:p>
            <a:pPr>
              <a:buNone/>
            </a:pPr>
            <a:r>
              <a:rPr lang="ru-RU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(Бобслей)</a:t>
            </a:r>
            <a:endParaRPr lang="ru-RU" sz="2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988840"/>
            <a:ext cx="5112568" cy="41044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Фигурное катание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5" y="1268413"/>
            <a:ext cx="4355976" cy="527948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628775"/>
            <a:ext cx="4681538" cy="4103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мальчишки, и девчонки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любят нас зимой,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Режут лёд узором тонким,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хотят идти домой.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изящны и легки,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– фигурные …(Коньки)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Конькобежный спорт</a:t>
            </a:r>
            <a:endParaRPr lang="ru-RU" sz="5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1124744"/>
            <a:ext cx="4464496" cy="5544616"/>
          </a:xfr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 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Спорт"/>
              </a:rPr>
              <a:t>спорта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десять километров,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Качая в такт рукой,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Бежит быстрее ветра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Согнувшись кочергой?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(Конькобежец)</a:t>
            </a:r>
          </a:p>
          <a:p>
            <a:pPr algn="ctr">
              <a:buNone/>
            </a:pPr>
            <a:endParaRPr lang="ru-RU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4176464" cy="5544615"/>
          </a:xfrm>
          <a:prstGeom prst="rect">
            <a:avLst/>
          </a:prstGeom>
          <a:noFill/>
          <a:ln w="12700">
            <a:solidFill>
              <a:srgbClr val="00B0F0"/>
            </a:solidFill>
            <a:prstDash val="soli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-459432"/>
            <a:ext cx="8229600" cy="195960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Хоккей</a:t>
            </a:r>
            <a:endParaRPr lang="ru-RU" sz="66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45224"/>
            <a:ext cx="4753098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Хоккей с шайбой </a:t>
            </a:r>
            <a:endParaRPr lang="ru-RU" sz="3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013176"/>
            <a:ext cx="4041775" cy="100811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Хоккей с мячом </a:t>
            </a:r>
            <a:endParaRPr lang="ru-RU" sz="3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88640"/>
            <a:ext cx="4497388" cy="5197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играет на коньках.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Клюшку держит он в руках.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Шайбу этой клюшкой бьёт.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спортсмена назовёт?  (Хоккеист)</a:t>
            </a:r>
            <a:endParaRPr lang="ru-RU" sz="2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0518" y="1280009"/>
            <a:ext cx="4041775" cy="3941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762" y="1117316"/>
            <a:ext cx="4236734" cy="41044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132856"/>
            <a:ext cx="4573014" cy="331236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спортсменом мог </a:t>
            </a:r>
            <a: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стать</a:t>
            </a:r>
            <a:r>
              <a:rPr lang="ru-RU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203848" cy="447617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35896" y="1772816"/>
            <a:ext cx="403225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спорта </a:t>
            </a:r>
            <a:r>
              <a:rPr lang="ru-RU" sz="3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каждый </a:t>
            </a:r>
            <a:r>
              <a:rPr lang="ru-RU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знать!!!</a:t>
            </a:r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1960" y="4077072"/>
            <a:ext cx="4248472" cy="26400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Талисманы</a:t>
            </a:r>
            <a:r>
              <a:rPr lang="ru-RU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 2014</a:t>
            </a:r>
            <a:endParaRPr lang="ru-RU" sz="4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9936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8" y="260648"/>
            <a:ext cx="3294006" cy="597666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968552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Талисман Сочи 2014 леопард или Барс — спасатель и альпинист, живет в самых верхних ветвях огромного дерева, на самой вершине снежной горы на Кавказе. Он всегда готов помочь тем, кто  нуждается в его </a:t>
            </a:r>
            <a:r>
              <a:rPr lang="ru-RU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  <a:endParaRPr lang="ru-RU" sz="2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Снежный Барс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45002" cy="630932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63888" y="1484784"/>
            <a:ext cx="5580112" cy="403244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Талисман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зимней </a:t>
            </a:r>
            <a:r>
              <a:rPr lang="ru-RU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Oлимпиады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Сочи. 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живое существо, обитающее в зимнем лесу. 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учится в Лесной 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академии, а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принимает участие в спортивных 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0"/>
            <a:ext cx="498924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br>
              <a:rPr lang="ru-RU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4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</a:t>
            </a:r>
            <a:endParaRPr lang="ru-RU" sz="4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Белый </a:t>
            </a:r>
            <a:r>
              <a:rPr lang="ru-RU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медведь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3438525" cy="6310313"/>
          </a:xfrm>
        </p:spPr>
      </p:pic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3743325" y="1125538"/>
            <a:ext cx="5400675" cy="4824412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ru-RU" sz="76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7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7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полярным кругом на </a:t>
            </a:r>
            <a:r>
              <a:rPr lang="ru-RU" sz="7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льдине обитает </a:t>
            </a:r>
            <a:r>
              <a:rPr lang="ru-RU" sz="7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</a:t>
            </a:r>
            <a:r>
              <a:rPr lang="ru-RU" sz="7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Мишка</a:t>
            </a:r>
            <a:r>
              <a:rPr lang="ru-RU" sz="7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его доме все сделано из снега и льда: у него есть снежный душ, компьютер, кровать и даже бытовая техника.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060848"/>
            <a:ext cx="5026890" cy="424847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9512" y="2420888"/>
            <a:ext cx="3610579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на свете есть такой,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Популярен он зимой.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полозьях ты бежишь,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соперником спешишь.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(Лыжные гонки</a:t>
            </a:r>
            <a:r>
              <a:rPr lang="ru-RU" b="1" i="1" dirty="0" smtClean="0">
                <a:solidFill>
                  <a:srgbClr val="7030A0"/>
                </a:solidFill>
              </a:rPr>
              <a:t>)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6561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«Зимние виды спорта»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Лыжные гонки </a:t>
            </a:r>
            <a:endParaRPr lang="ru-RU" sz="36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Лыжное двоеборье</a:t>
            </a:r>
            <a:endParaRPr lang="ru-RU" sz="5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560" y="2060848"/>
            <a:ext cx="4216400" cy="30241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Олимпийский вид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спорта, сочетающий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программе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Прыжки на лыжах с трамплина"/>
              </a:rPr>
              <a:t>трамплина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Лыжные гонки"/>
              </a:rPr>
              <a:t>лыжные гонки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04048" y="1340768"/>
            <a:ext cx="3889375" cy="489585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Биатлон </a:t>
            </a:r>
            <a:endParaRPr lang="ru-RU" sz="66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51521" y="2276872"/>
            <a:ext cx="4392488" cy="23050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1800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Зимний олимпийский вид спорта, сочетающий лыжную гонку со стрельбой из винтовки.</a:t>
            </a: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412776"/>
            <a:ext cx="3992562" cy="511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683" y="1484784"/>
            <a:ext cx="5004316" cy="46805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928992" cy="1744144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Прыжки на лыжах с трамплина</a:t>
            </a:r>
            <a:endParaRPr lang="ru-RU" sz="4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7504" y="1196752"/>
            <a:ext cx="4536504" cy="51845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спорта, включающий прыжки на 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Лыжи"/>
              </a:rPr>
              <a:t>лыжах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 специально оборудованных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трамплинов.</a:t>
            </a: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 лыжах, но как птица,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 небе появиться.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Оттолкнётся и вперёд,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Отправляется в полёт.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(Прыжки с трамплина)</a:t>
            </a: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встречу Олимпиаде Сочи 2014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Навстречу Олимпиаде Сочи 2014</Template>
  <TotalTime>21</TotalTime>
  <Words>1054</Words>
  <Application>Microsoft Office PowerPoint</Application>
  <PresentationFormat>Экран (4:3)</PresentationFormat>
  <Paragraphs>222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Навстречу Олимпиаде Сочи 2014</vt:lpstr>
      <vt:lpstr>Презентация  «Навстречу Олимпиаде 2014»</vt:lpstr>
      <vt:lpstr>Талисманы Сочи 2014</vt:lpstr>
      <vt:lpstr>                 Снежный Барс</vt:lpstr>
      <vt:lpstr>                                                  Зайка</vt:lpstr>
      <vt:lpstr>                      Белый медведь </vt:lpstr>
      <vt:lpstr>«Зимние виды спорта» Лыжные гонки </vt:lpstr>
      <vt:lpstr>Лыжное двоеборье</vt:lpstr>
      <vt:lpstr>Биатлон </vt:lpstr>
      <vt:lpstr>Прыжки на лыжах с трамплина</vt:lpstr>
      <vt:lpstr>Фристайл</vt:lpstr>
      <vt:lpstr>Сноуборд</vt:lpstr>
      <vt:lpstr>Бобслей – санный виды спорта</vt:lpstr>
      <vt:lpstr>Фигурное катание </vt:lpstr>
      <vt:lpstr>Конькобежный спорт</vt:lpstr>
      <vt:lpstr>                  Хоккей</vt:lpstr>
      <vt:lpstr> Чтоб спортсменом мог  каждый стать,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«Навстречу Олимпиаде 2014»</dc:title>
  <dc:creator>ivantsyukh@mail.ru</dc:creator>
  <cp:lastModifiedBy>Иван</cp:lastModifiedBy>
  <cp:revision>9</cp:revision>
  <dcterms:created xsi:type="dcterms:W3CDTF">2014-02-03T20:58:13Z</dcterms:created>
  <dcterms:modified xsi:type="dcterms:W3CDTF">2014-02-04T06:14:28Z</dcterms:modified>
</cp:coreProperties>
</file>