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8B12-B8AE-411F-BD3C-9635051691A6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514D-2D7D-4EF9-BED2-1BFB96282E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8B12-B8AE-411F-BD3C-9635051691A6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514D-2D7D-4EF9-BED2-1BFB96282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8B12-B8AE-411F-BD3C-9635051691A6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514D-2D7D-4EF9-BED2-1BFB96282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8B12-B8AE-411F-BD3C-9635051691A6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514D-2D7D-4EF9-BED2-1BFB96282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8B12-B8AE-411F-BD3C-9635051691A6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5F514D-2D7D-4EF9-BED2-1BFB96282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8B12-B8AE-411F-BD3C-9635051691A6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514D-2D7D-4EF9-BED2-1BFB96282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8B12-B8AE-411F-BD3C-9635051691A6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514D-2D7D-4EF9-BED2-1BFB96282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8B12-B8AE-411F-BD3C-9635051691A6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514D-2D7D-4EF9-BED2-1BFB96282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8B12-B8AE-411F-BD3C-9635051691A6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514D-2D7D-4EF9-BED2-1BFB96282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8B12-B8AE-411F-BD3C-9635051691A6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514D-2D7D-4EF9-BED2-1BFB96282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8B12-B8AE-411F-BD3C-9635051691A6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514D-2D7D-4EF9-BED2-1BFB96282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8E8B12-B8AE-411F-BD3C-9635051691A6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5F514D-2D7D-4EF9-BED2-1BFB96282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ife-school.ucoz.ru/" TargetMode="External"/><Relationship Id="rId2" Type="http://schemas.openxmlformats.org/officeDocument/2006/relationships/hyperlink" Target="http://nsportal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1800200"/>
          </a:xfrm>
        </p:spPr>
        <p:txBody>
          <a:bodyPr/>
          <a:lstStyle/>
          <a:p>
            <a:r>
              <a:rPr lang="ru-RU" dirty="0" smtClean="0"/>
              <a:t>Знатоки сказок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861048"/>
            <a:ext cx="7632848" cy="24951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Презентация для проведения викторины в рамках недели Литературного чтения.</a:t>
            </a:r>
          </a:p>
          <a:p>
            <a:r>
              <a:rPr lang="ru-RU" sz="2000" dirty="0" smtClean="0"/>
              <a:t>Подготовила: </a:t>
            </a:r>
            <a:r>
              <a:rPr lang="ru-RU" sz="2000" dirty="0" err="1" smtClean="0"/>
              <a:t>Опокина</a:t>
            </a:r>
            <a:r>
              <a:rPr lang="ru-RU" sz="2000" dirty="0" smtClean="0"/>
              <a:t> Марина Николаевна, учитель начальных классов,</a:t>
            </a:r>
          </a:p>
          <a:p>
            <a:r>
              <a:rPr lang="ru-RU" sz="2000" dirty="0" smtClean="0"/>
              <a:t> МБОУ «СОШ №24»г.Северодвинска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pedsovet.su/_ld/145/233797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640960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pedsovet.su/_ld/145/98305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uroki-shkola.ru/wp-content/uploads/2012/06/skazki_pushk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24936" cy="6164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go2.imgsmail.ru/imgpreview?key=http%3A//viki.rdf.ru/media/upload/preview/1%5F2.png&amp;mb=imgdb_preview_1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980728"/>
            <a:ext cx="4752528" cy="35083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47664" y="54868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ПОДВЕДЕМ ИТОГИ ТЕСТА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5157192"/>
            <a:ext cx="2023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МОЛОДЦЫ!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go4.imgsmail.ru/imgpreview?key=http%3A//900igr.net/datas/literatura/Volshebnye-skazki/0005-005-Skazka-lozh-da-v-nej-namek-dobrym-molodtsam-urok-A.S.-Pushkin.jpg&amp;mb=imgdb_preview_1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71440"/>
            <a:ext cx="8496944" cy="51658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6" y="62068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СПАСИБО    ЗА        РАБОТУ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331640" y="2276872"/>
            <a:ext cx="526599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http://nsportal.ru/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http://life-school.ucoz.ru/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http://go.mail.ru/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052736"/>
            <a:ext cx="5048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ИСПОЛЬЗОВАНЫ ИНТЕРНЕТИСТОЧНИКИ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datas/literatura/Volshebnye-skazki/0008-008-Klassifikatsija-skaz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037" y="332656"/>
            <a:ext cx="8450435" cy="61926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o2.imgsmail.ru/imgpreview?key=http%3A//sovietcartoons.net/uploads/posts/2011-11/1322248315%5F1150775.jpg&amp;mb=imgdb_preview_1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2248412" cy="2160240"/>
          </a:xfrm>
          <a:prstGeom prst="rect">
            <a:avLst/>
          </a:prstGeom>
          <a:noFill/>
        </p:spPr>
      </p:pic>
      <p:pic>
        <p:nvPicPr>
          <p:cNvPr id="4" name="Picture 6" descr="http://go3.imgsmail.ru/imgpreview?key=http%3A//moreskazok.ru/images/personaji/koshey-3.jpg&amp;mb=imgdb_preview_3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149080"/>
            <a:ext cx="2545995" cy="190674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35896" y="112474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Назови волшебника</a:t>
            </a:r>
            <a:endParaRPr lang="ru-RU" sz="2800" dirty="0"/>
          </a:p>
        </p:txBody>
      </p:sp>
      <p:pic>
        <p:nvPicPr>
          <p:cNvPr id="6" name="Picture 4" descr="http://go4.imgsmail.ru/imgpreview?key=http%3A//in-dee.ru/images/resizer.php%3Fimgfile%3D..//upload/iblock/e6e/e6e5b3850cf989cf38635625a988d90c.jpg%26max%5Fwidth%3D605&amp;mb=imgdb_preview_3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3356992"/>
            <a:ext cx="1906742" cy="25459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o1.imgsmail.ru/imgpreview?key=http%3A//darwin.museum.ru/img/present/2011/celischev-2.jpg&amp;mb=imgdb_preview_1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799"/>
            <a:ext cx="6590653" cy="482453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476672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каких сказках герой-заяц?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iki.rdf.ru/media/upload/preview/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02039"/>
            <a:ext cx="8136904" cy="535129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9712" y="620688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Назовите      сказки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ultiki.arjlover.net/ap/po.shuchemu.veleniu.avi/po.shuchemu.veleniu.avi.imag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484785"/>
            <a:ext cx="4704521" cy="3528392"/>
          </a:xfrm>
          <a:prstGeom prst="rect">
            <a:avLst/>
          </a:prstGeom>
          <a:noFill/>
        </p:spPr>
      </p:pic>
      <p:pic>
        <p:nvPicPr>
          <p:cNvPr id="3" name="Picture 2" descr="http://go3.imgsmail.ru/imgpreview?key=http%3A//navse-100.ru/sites/default/files/092acd4.jpg&amp;mb=imgdb_preview_5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3045854" cy="29523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836712"/>
            <a:ext cx="4979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КОМУ ПРИНАДЛЕЖИТ ВЕЩЬ 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o1.imgsmail.ru/imgpreview?key=http%3A//iblog.net.ua/wp-content/2008/12/2.jpg&amp;mb=imgdb_preview_1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2593598" cy="2880320"/>
          </a:xfrm>
          <a:prstGeom prst="rect">
            <a:avLst/>
          </a:prstGeom>
          <a:noFill/>
        </p:spPr>
      </p:pic>
      <p:pic>
        <p:nvPicPr>
          <p:cNvPr id="3" name="Picture 4" descr="http://go4.imgsmail.ru/imgpreview?key=http%3A//goldendart.ru/images/gallery/%25D0%2598%25D1%2581%25D1%2582%2520%25D0%25BB%25D1%2583%25D0%25BA%25D0%25B0%25204.jpg&amp;mb=imgdb_preview_3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8171" y="617278"/>
            <a:ext cx="2389745" cy="2499334"/>
          </a:xfrm>
          <a:prstGeom prst="rect">
            <a:avLst/>
          </a:prstGeom>
          <a:noFill/>
        </p:spPr>
      </p:pic>
      <p:pic>
        <p:nvPicPr>
          <p:cNvPr id="4" name="Picture 6" descr="http://go3.imgsmail.ru/imgpreview?key=http%3A//oboi.kards.qip.ru/images/wallpaper/3d/f7/63293%5F1280%5F1024.jpg&amp;mb=imgdb_preview_5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270" y="3696459"/>
            <a:ext cx="3755591" cy="2468845"/>
          </a:xfrm>
          <a:prstGeom prst="rect">
            <a:avLst/>
          </a:prstGeom>
          <a:noFill/>
        </p:spPr>
      </p:pic>
      <p:pic>
        <p:nvPicPr>
          <p:cNvPr id="5" name="Picture 8" descr="http://go4.imgsmail.ru/imgpreview?key=http%3A//arthome-baget.ru/assets/images/gallery/mirror1.jpg&amp;mb=imgdb_preview_13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93934" y="445812"/>
            <a:ext cx="2926538" cy="2551140"/>
          </a:xfrm>
          <a:prstGeom prst="rect">
            <a:avLst/>
          </a:prstGeom>
          <a:noFill/>
        </p:spPr>
      </p:pic>
      <p:pic>
        <p:nvPicPr>
          <p:cNvPr id="6" name="Picture 10" descr="http://go4.imgsmail.ru/imgpreview?key=http%3A//www.vashaibolit.ru/uploads/posts/2011-03/1299248016%5Fspisok-lekarstv-v-domashney-aptechke.jpg&amp;mb=imgdb_preview_4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4869" y="3233550"/>
            <a:ext cx="3265236" cy="27157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692696"/>
            <a:ext cx="4249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НАЗОВИТЕ      ПИСАТЕЛЯ</a:t>
            </a:r>
            <a:endParaRPr lang="ru-RU" sz="2400" dirty="0"/>
          </a:p>
        </p:txBody>
      </p:sp>
      <p:pic>
        <p:nvPicPr>
          <p:cNvPr id="27650" name="Picture 2" descr="http://go4.imgsmail.ru/imgpreview?key=http%3A//www.bibnout.ru/andersen/images/028865m.jpg&amp;mb=imgdb_preview_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2448272" cy="2632597"/>
          </a:xfrm>
          <a:prstGeom prst="rect">
            <a:avLst/>
          </a:prstGeom>
          <a:noFill/>
        </p:spPr>
      </p:pic>
      <p:pic>
        <p:nvPicPr>
          <p:cNvPr id="27652" name="Picture 4" descr="http://go2.imgsmail.ru/imgpreview?key=http%3A//last24.info/pictures/062009/1/609487424%5F235380878.jpg&amp;mb=imgdb_preview_4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268760"/>
            <a:ext cx="2592288" cy="2520280"/>
          </a:xfrm>
          <a:prstGeom prst="rect">
            <a:avLst/>
          </a:prstGeom>
          <a:noFill/>
        </p:spPr>
      </p:pic>
      <p:pic>
        <p:nvPicPr>
          <p:cNvPr id="27654" name="Picture 6" descr="http://go3.imgsmail.ru/imgpreview?key=http%3A//alefmagazine.com/images/pub/122660656025Chukovskii1%5F1.jpg&amp;mb=imgdb_preview_5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3645024"/>
            <a:ext cx="2141181" cy="250621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pedsovet.su/_ld/145/136392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424936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</TotalTime>
  <Words>65</Words>
  <Application>Microsoft Office PowerPoint</Application>
  <PresentationFormat>Экран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Знатоки сказок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Знатоки сказок</dc:title>
  <dc:creator>Марина</dc:creator>
  <cp:lastModifiedBy>Марина</cp:lastModifiedBy>
  <cp:revision>9</cp:revision>
  <dcterms:created xsi:type="dcterms:W3CDTF">2013-08-23T19:49:23Z</dcterms:created>
  <dcterms:modified xsi:type="dcterms:W3CDTF">2013-08-23T21:07:47Z</dcterms:modified>
</cp:coreProperties>
</file>