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8" r:id="rId9"/>
    <p:sldId id="260" r:id="rId10"/>
    <p:sldId id="259" r:id="rId11"/>
    <p:sldId id="261" r:id="rId12"/>
    <p:sldId id="265" r:id="rId13"/>
    <p:sldId id="267" r:id="rId14"/>
    <p:sldId id="266" r:id="rId15"/>
    <p:sldId id="283" r:id="rId16"/>
    <p:sldId id="285" r:id="rId17"/>
    <p:sldId id="284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98B13-F4CF-460D-8C7C-14C1AFA404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BBC98-5B4B-419F-BB83-EA2961007DA9}">
      <dgm:prSet phldrT="[Текст]" custT="1"/>
      <dgm:spPr/>
      <dgm:t>
        <a:bodyPr/>
        <a:lstStyle/>
        <a:p>
          <a:pPr algn="ctr"/>
          <a:r>
            <a:rPr lang="ru-RU" sz="2800" dirty="0" smtClean="0"/>
            <a:t>директор</a:t>
          </a:r>
          <a:endParaRPr lang="ru-RU" sz="2800" dirty="0"/>
        </a:p>
      </dgm:t>
    </dgm:pt>
    <dgm:pt modelId="{4B24CDFC-7ADE-4933-9163-760ED486990A}" type="parTrans" cxnId="{62C7E7F7-5C96-4280-B61D-15A31B998A44}">
      <dgm:prSet/>
      <dgm:spPr/>
      <dgm:t>
        <a:bodyPr/>
        <a:lstStyle/>
        <a:p>
          <a:pPr algn="l"/>
          <a:endParaRPr lang="ru-RU"/>
        </a:p>
      </dgm:t>
    </dgm:pt>
    <dgm:pt modelId="{9923C30D-80B3-422A-97B9-5473AEA73EE2}" type="sibTrans" cxnId="{62C7E7F7-5C96-4280-B61D-15A31B998A44}">
      <dgm:prSet/>
      <dgm:spPr/>
      <dgm:t>
        <a:bodyPr/>
        <a:lstStyle/>
        <a:p>
          <a:pPr algn="l"/>
          <a:endParaRPr lang="ru-RU"/>
        </a:p>
      </dgm:t>
    </dgm:pt>
    <dgm:pt modelId="{509B531F-284A-4D52-BAAA-EF9C9A6C26A2}" type="asst">
      <dgm:prSet phldrT="[Текст]" custT="1"/>
      <dgm:spPr/>
      <dgm:t>
        <a:bodyPr/>
        <a:lstStyle/>
        <a:p>
          <a:pPr algn="ctr"/>
          <a:r>
            <a:rPr lang="ru-RU" sz="1600" dirty="0" smtClean="0"/>
            <a:t>Заместитель директора по работе с дошкольниками</a:t>
          </a:r>
          <a:endParaRPr lang="ru-RU" sz="1600" dirty="0"/>
        </a:p>
      </dgm:t>
    </dgm:pt>
    <dgm:pt modelId="{FF28B099-D209-47D9-96D9-55175D6F006A}" type="parTrans" cxnId="{884CFA37-CB60-4334-8DBF-FDDB4587C958}">
      <dgm:prSet/>
      <dgm:spPr/>
      <dgm:t>
        <a:bodyPr/>
        <a:lstStyle/>
        <a:p>
          <a:pPr algn="l"/>
          <a:endParaRPr lang="ru-RU"/>
        </a:p>
      </dgm:t>
    </dgm:pt>
    <dgm:pt modelId="{D6992C97-EEBA-425B-80EA-053A25B67766}" type="sibTrans" cxnId="{884CFA37-CB60-4334-8DBF-FDDB4587C958}">
      <dgm:prSet/>
      <dgm:spPr/>
      <dgm:t>
        <a:bodyPr/>
        <a:lstStyle/>
        <a:p>
          <a:pPr algn="l"/>
          <a:endParaRPr lang="ru-RU"/>
        </a:p>
      </dgm:t>
    </dgm:pt>
    <dgm:pt modelId="{81B3C93C-7BAF-4FBA-86C3-1DCF9EC62EDF}">
      <dgm:prSet phldrT="[Текст]" custT="1"/>
      <dgm:spPr/>
      <dgm:t>
        <a:bodyPr/>
        <a:lstStyle/>
        <a:p>
          <a:pPr algn="ctr"/>
          <a:r>
            <a:rPr lang="ru-RU" sz="1600" dirty="0" smtClean="0"/>
            <a:t>воспитатель</a:t>
          </a:r>
          <a:endParaRPr lang="ru-RU" sz="1600" dirty="0"/>
        </a:p>
      </dgm:t>
    </dgm:pt>
    <dgm:pt modelId="{28B77335-5BB9-4151-946B-85DCBC58E03D}" type="parTrans" cxnId="{A566CB7F-C429-4FAC-865F-4D75574E554D}">
      <dgm:prSet/>
      <dgm:spPr/>
      <dgm:t>
        <a:bodyPr/>
        <a:lstStyle/>
        <a:p>
          <a:pPr algn="l"/>
          <a:endParaRPr lang="ru-RU"/>
        </a:p>
      </dgm:t>
    </dgm:pt>
    <dgm:pt modelId="{53008303-BF3E-4186-9B0E-44780D67EA8B}" type="sibTrans" cxnId="{A566CB7F-C429-4FAC-865F-4D75574E554D}">
      <dgm:prSet/>
      <dgm:spPr/>
      <dgm:t>
        <a:bodyPr/>
        <a:lstStyle/>
        <a:p>
          <a:pPr algn="l"/>
          <a:endParaRPr lang="ru-RU"/>
        </a:p>
      </dgm:t>
    </dgm:pt>
    <dgm:pt modelId="{ABC2B91F-9BB4-478B-BF26-991A3D20128A}">
      <dgm:prSet phldrT="[Текст]" custT="1"/>
      <dgm:spPr/>
      <dgm:t>
        <a:bodyPr/>
        <a:lstStyle/>
        <a:p>
          <a:pPr algn="ctr"/>
          <a:r>
            <a:rPr lang="ru-RU" sz="1800" dirty="0" smtClean="0"/>
            <a:t>психолог</a:t>
          </a:r>
          <a:endParaRPr lang="ru-RU" sz="1800" dirty="0"/>
        </a:p>
      </dgm:t>
    </dgm:pt>
    <dgm:pt modelId="{DA222B04-BC68-408C-9296-DA9ABA1933D0}" type="parTrans" cxnId="{DA736F75-D7FC-42B9-A4CC-3D6E5813248F}">
      <dgm:prSet/>
      <dgm:spPr/>
      <dgm:t>
        <a:bodyPr/>
        <a:lstStyle/>
        <a:p>
          <a:pPr algn="l"/>
          <a:endParaRPr lang="ru-RU"/>
        </a:p>
      </dgm:t>
    </dgm:pt>
    <dgm:pt modelId="{8AB87C4D-5851-4348-BBB0-EAA25FC9B35D}" type="sibTrans" cxnId="{DA736F75-D7FC-42B9-A4CC-3D6E5813248F}">
      <dgm:prSet/>
      <dgm:spPr/>
      <dgm:t>
        <a:bodyPr/>
        <a:lstStyle/>
        <a:p>
          <a:pPr algn="l"/>
          <a:endParaRPr lang="ru-RU"/>
        </a:p>
      </dgm:t>
    </dgm:pt>
    <dgm:pt modelId="{90134005-B823-4014-92CC-7CA6ED3F0980}">
      <dgm:prSet phldrT="[Текст]" custT="1"/>
      <dgm:spPr/>
      <dgm:t>
        <a:bodyPr/>
        <a:lstStyle/>
        <a:p>
          <a:pPr algn="ctr"/>
          <a:r>
            <a:rPr lang="ru-RU" sz="1600" dirty="0" smtClean="0"/>
            <a:t>Социальный педагог</a:t>
          </a:r>
          <a:endParaRPr lang="ru-RU" sz="1600" dirty="0"/>
        </a:p>
      </dgm:t>
    </dgm:pt>
    <dgm:pt modelId="{17F3AA9A-3C93-4463-8913-A9C8F6387BFC}" type="parTrans" cxnId="{696C5132-77E3-40B5-B300-2EFEE4B2A88C}">
      <dgm:prSet/>
      <dgm:spPr/>
      <dgm:t>
        <a:bodyPr/>
        <a:lstStyle/>
        <a:p>
          <a:pPr algn="l"/>
          <a:endParaRPr lang="ru-RU"/>
        </a:p>
      </dgm:t>
    </dgm:pt>
    <dgm:pt modelId="{F38D8E29-2D99-40BC-A0F9-2BB9ADB1991D}" type="sibTrans" cxnId="{696C5132-77E3-40B5-B300-2EFEE4B2A88C}">
      <dgm:prSet/>
      <dgm:spPr/>
      <dgm:t>
        <a:bodyPr/>
        <a:lstStyle/>
        <a:p>
          <a:pPr algn="l"/>
          <a:endParaRPr lang="ru-RU"/>
        </a:p>
      </dgm:t>
    </dgm:pt>
    <dgm:pt modelId="{B3CD4BB7-FD53-47D2-8281-9CE2149EF501}">
      <dgm:prSet phldrT="[Текст]" custT="1"/>
      <dgm:spPr/>
      <dgm:t>
        <a:bodyPr/>
        <a:lstStyle/>
        <a:p>
          <a:pPr algn="ctr"/>
          <a:r>
            <a:rPr lang="ru-RU" sz="2000" dirty="0" smtClean="0"/>
            <a:t>врач</a:t>
          </a:r>
          <a:endParaRPr lang="ru-RU" sz="2000" dirty="0"/>
        </a:p>
      </dgm:t>
    </dgm:pt>
    <dgm:pt modelId="{89438E34-5133-46AA-87D2-C738F6665B0B}" type="parTrans" cxnId="{60172F1B-7B2F-49C2-8446-E5977AFE5994}">
      <dgm:prSet/>
      <dgm:spPr/>
      <dgm:t>
        <a:bodyPr/>
        <a:lstStyle/>
        <a:p>
          <a:pPr algn="l"/>
          <a:endParaRPr lang="ru-RU"/>
        </a:p>
      </dgm:t>
    </dgm:pt>
    <dgm:pt modelId="{9098687A-404A-4187-B116-FB799793FDD6}" type="sibTrans" cxnId="{60172F1B-7B2F-49C2-8446-E5977AFE5994}">
      <dgm:prSet/>
      <dgm:spPr/>
      <dgm:t>
        <a:bodyPr/>
        <a:lstStyle/>
        <a:p>
          <a:pPr algn="l"/>
          <a:endParaRPr lang="ru-RU"/>
        </a:p>
      </dgm:t>
    </dgm:pt>
    <dgm:pt modelId="{F0402D48-782E-47B1-8B83-3A8767839A34}">
      <dgm:prSet phldrT="[Текст]" custT="1"/>
      <dgm:spPr/>
      <dgm:t>
        <a:bodyPr/>
        <a:lstStyle/>
        <a:p>
          <a:pPr algn="ctr"/>
          <a:r>
            <a:rPr lang="ru-RU" sz="1800" dirty="0" smtClean="0"/>
            <a:t>логопед</a:t>
          </a:r>
          <a:endParaRPr lang="ru-RU" sz="1800" dirty="0"/>
        </a:p>
      </dgm:t>
    </dgm:pt>
    <dgm:pt modelId="{85E30B06-7245-4CC7-809B-6499F6930FA1}" type="parTrans" cxnId="{6C0C9329-85C8-429A-A846-49C8878330B5}">
      <dgm:prSet/>
      <dgm:spPr/>
      <dgm:t>
        <a:bodyPr/>
        <a:lstStyle/>
        <a:p>
          <a:pPr algn="l"/>
          <a:endParaRPr lang="ru-RU"/>
        </a:p>
      </dgm:t>
    </dgm:pt>
    <dgm:pt modelId="{F22FAC32-21EA-470D-9D25-DF24A2B4AFE7}" type="sibTrans" cxnId="{6C0C9329-85C8-429A-A846-49C8878330B5}">
      <dgm:prSet/>
      <dgm:spPr/>
      <dgm:t>
        <a:bodyPr/>
        <a:lstStyle/>
        <a:p>
          <a:pPr algn="l"/>
          <a:endParaRPr lang="ru-RU"/>
        </a:p>
      </dgm:t>
    </dgm:pt>
    <dgm:pt modelId="{B6009B1C-9142-4A40-A43C-02F665863C9B}">
      <dgm:prSet custT="1"/>
      <dgm:spPr/>
      <dgm:t>
        <a:bodyPr/>
        <a:lstStyle/>
        <a:p>
          <a:pPr algn="ctr"/>
          <a:r>
            <a:rPr lang="ru-RU" sz="1600" dirty="0" smtClean="0"/>
            <a:t>Развиваю</a:t>
          </a:r>
        </a:p>
        <a:p>
          <a:pPr algn="ctr"/>
          <a:r>
            <a:rPr lang="ru-RU" sz="1600" dirty="0" err="1" smtClean="0"/>
            <a:t>щие</a:t>
          </a:r>
          <a:r>
            <a:rPr lang="ru-RU" sz="1600" dirty="0" smtClean="0"/>
            <a:t> игры</a:t>
          </a:r>
          <a:endParaRPr lang="ru-RU" sz="1600" dirty="0"/>
        </a:p>
      </dgm:t>
    </dgm:pt>
    <dgm:pt modelId="{8E6D23E0-B3BB-4990-A145-275C3C81ECBC}" type="parTrans" cxnId="{E670EA78-AAD0-450E-BD82-3C0BF2B1E6B4}">
      <dgm:prSet/>
      <dgm:spPr/>
      <dgm:t>
        <a:bodyPr/>
        <a:lstStyle/>
        <a:p>
          <a:pPr algn="l"/>
          <a:endParaRPr lang="ru-RU"/>
        </a:p>
      </dgm:t>
    </dgm:pt>
    <dgm:pt modelId="{E805C97D-27A6-40A4-B56C-D3846DD129EF}" type="sibTrans" cxnId="{E670EA78-AAD0-450E-BD82-3C0BF2B1E6B4}">
      <dgm:prSet/>
      <dgm:spPr/>
      <dgm:t>
        <a:bodyPr/>
        <a:lstStyle/>
        <a:p>
          <a:pPr algn="l"/>
          <a:endParaRPr lang="ru-RU"/>
        </a:p>
      </dgm:t>
    </dgm:pt>
    <dgm:pt modelId="{32C2E22C-D12C-4CE6-A2D2-D83A681C8FC1}">
      <dgm:prSet custT="1"/>
      <dgm:spPr/>
      <dgm:t>
        <a:bodyPr/>
        <a:lstStyle/>
        <a:p>
          <a:pPr algn="ctr"/>
          <a:r>
            <a:rPr lang="ru-RU" sz="1600" dirty="0" smtClean="0"/>
            <a:t>фольклор</a:t>
          </a:r>
          <a:endParaRPr lang="ru-RU" sz="1600" dirty="0"/>
        </a:p>
      </dgm:t>
    </dgm:pt>
    <dgm:pt modelId="{28384C54-07AD-4EB2-A1E9-57AC52FFE7E9}" type="parTrans" cxnId="{4E38CF6D-9BA4-47DA-9C87-83E655E8D24D}">
      <dgm:prSet/>
      <dgm:spPr/>
      <dgm:t>
        <a:bodyPr/>
        <a:lstStyle/>
        <a:p>
          <a:pPr algn="l"/>
          <a:endParaRPr lang="ru-RU"/>
        </a:p>
      </dgm:t>
    </dgm:pt>
    <dgm:pt modelId="{D5EB6271-9756-4DF8-9649-238AAB483254}" type="sibTrans" cxnId="{4E38CF6D-9BA4-47DA-9C87-83E655E8D24D}">
      <dgm:prSet/>
      <dgm:spPr/>
      <dgm:t>
        <a:bodyPr/>
        <a:lstStyle/>
        <a:p>
          <a:pPr algn="l"/>
          <a:endParaRPr lang="ru-RU"/>
        </a:p>
      </dgm:t>
    </dgm:pt>
    <dgm:pt modelId="{55F729F9-9E06-4438-A177-666C33D7E33E}">
      <dgm:prSet custT="1"/>
      <dgm:spPr/>
      <dgm:t>
        <a:bodyPr/>
        <a:lstStyle/>
        <a:p>
          <a:pPr algn="ctr"/>
          <a:r>
            <a:rPr lang="ru-RU" sz="1600" dirty="0" smtClean="0"/>
            <a:t>Подготовка к обучению грамоте, чтению, письму</a:t>
          </a:r>
          <a:endParaRPr lang="ru-RU" sz="1600" dirty="0"/>
        </a:p>
      </dgm:t>
    </dgm:pt>
    <dgm:pt modelId="{FACECCDF-27F2-4EC7-A7AF-F1E97F646E15}" type="parTrans" cxnId="{E24207E4-CE68-4E70-A31E-C170A2598CB3}">
      <dgm:prSet/>
      <dgm:spPr/>
      <dgm:t>
        <a:bodyPr/>
        <a:lstStyle/>
        <a:p>
          <a:pPr algn="l"/>
          <a:endParaRPr lang="ru-RU"/>
        </a:p>
      </dgm:t>
    </dgm:pt>
    <dgm:pt modelId="{09FD6AE4-3D2C-4276-BB6B-8B00D705893C}" type="sibTrans" cxnId="{E24207E4-CE68-4E70-A31E-C170A2598CB3}">
      <dgm:prSet/>
      <dgm:spPr/>
      <dgm:t>
        <a:bodyPr/>
        <a:lstStyle/>
        <a:p>
          <a:pPr algn="l"/>
          <a:endParaRPr lang="ru-RU"/>
        </a:p>
      </dgm:t>
    </dgm:pt>
    <dgm:pt modelId="{CE868635-DC44-4598-BE3C-28424025B1D0}">
      <dgm:prSet custT="1"/>
      <dgm:spPr/>
      <dgm:t>
        <a:bodyPr/>
        <a:lstStyle/>
        <a:p>
          <a:pPr algn="ctr"/>
          <a:r>
            <a:rPr lang="ru-RU" sz="1600" dirty="0" smtClean="0"/>
            <a:t>Кружковая работа</a:t>
          </a:r>
          <a:endParaRPr lang="ru-RU" sz="1600" dirty="0"/>
        </a:p>
      </dgm:t>
    </dgm:pt>
    <dgm:pt modelId="{ED10F9F5-1AC1-4303-BD94-CCE569A0909D}" type="parTrans" cxnId="{CA5FF8A5-0587-433C-8695-1711DEA46EA0}">
      <dgm:prSet/>
      <dgm:spPr/>
      <dgm:t>
        <a:bodyPr/>
        <a:lstStyle/>
        <a:p>
          <a:pPr algn="l"/>
          <a:endParaRPr lang="ru-RU"/>
        </a:p>
      </dgm:t>
    </dgm:pt>
    <dgm:pt modelId="{371A3431-7315-4DA2-8DD3-3BCBCF01B702}" type="sibTrans" cxnId="{CA5FF8A5-0587-433C-8695-1711DEA46EA0}">
      <dgm:prSet/>
      <dgm:spPr/>
      <dgm:t>
        <a:bodyPr/>
        <a:lstStyle/>
        <a:p>
          <a:pPr algn="l"/>
          <a:endParaRPr lang="ru-RU"/>
        </a:p>
      </dgm:t>
    </dgm:pt>
    <dgm:pt modelId="{360836F8-1639-43BE-BDEB-613200D8A41C}">
      <dgm:prSet custT="1"/>
      <dgm:spPr/>
      <dgm:t>
        <a:bodyPr/>
        <a:lstStyle/>
        <a:p>
          <a:pPr algn="ctr"/>
          <a:r>
            <a:rPr lang="ru-RU" sz="1600" dirty="0" smtClean="0"/>
            <a:t>Свободный творческий замысел</a:t>
          </a:r>
          <a:endParaRPr lang="ru-RU" sz="1600" dirty="0"/>
        </a:p>
      </dgm:t>
    </dgm:pt>
    <dgm:pt modelId="{608F170B-0FAC-44AB-A615-BC1875E53D85}" type="parTrans" cxnId="{151038E4-CD1A-40FD-937E-AF269D96E8D0}">
      <dgm:prSet/>
      <dgm:spPr/>
      <dgm:t>
        <a:bodyPr/>
        <a:lstStyle/>
        <a:p>
          <a:pPr algn="l"/>
          <a:endParaRPr lang="ru-RU"/>
        </a:p>
      </dgm:t>
    </dgm:pt>
    <dgm:pt modelId="{8A4D0E78-A214-40BE-A9F2-6F2F2FE38533}" type="sibTrans" cxnId="{151038E4-CD1A-40FD-937E-AF269D96E8D0}">
      <dgm:prSet/>
      <dgm:spPr/>
      <dgm:t>
        <a:bodyPr/>
        <a:lstStyle/>
        <a:p>
          <a:pPr algn="l"/>
          <a:endParaRPr lang="ru-RU"/>
        </a:p>
      </dgm:t>
    </dgm:pt>
    <dgm:pt modelId="{41987AE8-C32A-4059-BC42-52DB650538CE}">
      <dgm:prSet custT="1"/>
      <dgm:spPr/>
      <dgm:t>
        <a:bodyPr/>
        <a:lstStyle/>
        <a:p>
          <a:r>
            <a:rPr lang="ru-RU" sz="1600" dirty="0" smtClean="0"/>
            <a:t>диагностика</a:t>
          </a:r>
          <a:endParaRPr lang="ru-RU" sz="1600" dirty="0"/>
        </a:p>
      </dgm:t>
    </dgm:pt>
    <dgm:pt modelId="{4D458194-CAB3-4103-94BD-4F0C97B4031A}" type="parTrans" cxnId="{AF6B8E87-0C86-40D5-8191-07A40735461D}">
      <dgm:prSet/>
      <dgm:spPr/>
      <dgm:t>
        <a:bodyPr/>
        <a:lstStyle/>
        <a:p>
          <a:endParaRPr lang="ru-RU"/>
        </a:p>
      </dgm:t>
    </dgm:pt>
    <dgm:pt modelId="{E375286C-04D8-41DC-9A85-4B005B884399}" type="sibTrans" cxnId="{AF6B8E87-0C86-40D5-8191-07A40735461D}">
      <dgm:prSet/>
      <dgm:spPr/>
      <dgm:t>
        <a:bodyPr/>
        <a:lstStyle/>
        <a:p>
          <a:endParaRPr lang="ru-RU"/>
        </a:p>
      </dgm:t>
    </dgm:pt>
    <dgm:pt modelId="{8AC24B8B-B6B4-4225-B216-F0518DE8BEE2}" type="asst">
      <dgm:prSet/>
      <dgm:spPr/>
      <dgm:t>
        <a:bodyPr/>
        <a:lstStyle/>
        <a:p>
          <a:r>
            <a:rPr lang="ru-RU" dirty="0" smtClean="0"/>
            <a:t>анкетирование</a:t>
          </a:r>
          <a:endParaRPr lang="ru-RU" dirty="0"/>
        </a:p>
      </dgm:t>
    </dgm:pt>
    <dgm:pt modelId="{2F52BA5F-E1DC-4E37-8B21-DBA1DB6AE4C8}" type="parTrans" cxnId="{D64134E3-F546-4A9C-9D3F-67C24B7FF98E}">
      <dgm:prSet/>
      <dgm:spPr/>
      <dgm:t>
        <a:bodyPr/>
        <a:lstStyle/>
        <a:p>
          <a:endParaRPr lang="ru-RU"/>
        </a:p>
      </dgm:t>
    </dgm:pt>
    <dgm:pt modelId="{36A554A0-A805-4098-94B9-50DCD441A55B}" type="sibTrans" cxnId="{D64134E3-F546-4A9C-9D3F-67C24B7FF98E}">
      <dgm:prSet/>
      <dgm:spPr/>
      <dgm:t>
        <a:bodyPr/>
        <a:lstStyle/>
        <a:p>
          <a:endParaRPr lang="ru-RU"/>
        </a:p>
      </dgm:t>
    </dgm:pt>
    <dgm:pt modelId="{A0C68EF0-3116-4266-B388-F7FC9E4BA3B0}" type="asst">
      <dgm:prSet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FF30ADA6-FD5F-4800-9F86-FD768E97F46A}" type="parTrans" cxnId="{6710B022-296A-4C92-AD60-B88B2518972B}">
      <dgm:prSet/>
      <dgm:spPr/>
      <dgm:t>
        <a:bodyPr/>
        <a:lstStyle/>
        <a:p>
          <a:endParaRPr lang="ru-RU"/>
        </a:p>
      </dgm:t>
    </dgm:pt>
    <dgm:pt modelId="{8C62EE24-4D97-4232-AB60-556199A5BF2E}" type="sibTrans" cxnId="{6710B022-296A-4C92-AD60-B88B2518972B}">
      <dgm:prSet/>
      <dgm:spPr/>
      <dgm:t>
        <a:bodyPr/>
        <a:lstStyle/>
        <a:p>
          <a:endParaRPr lang="ru-RU"/>
        </a:p>
      </dgm:t>
    </dgm:pt>
    <dgm:pt modelId="{999F8FE8-A25B-4B4C-9021-F3E2551D8F4C}" type="asst">
      <dgm:prSet custT="1"/>
      <dgm:spPr/>
      <dgm:t>
        <a:bodyPr/>
        <a:lstStyle/>
        <a:p>
          <a:r>
            <a:rPr lang="ru-RU" sz="1400" dirty="0" smtClean="0"/>
            <a:t>тестирование</a:t>
          </a:r>
          <a:endParaRPr lang="ru-RU" sz="1400" dirty="0"/>
        </a:p>
      </dgm:t>
    </dgm:pt>
    <dgm:pt modelId="{3BA86B77-CC60-489E-A0F0-3E5361E17E72}" type="parTrans" cxnId="{6BC3673C-6467-43CE-A5AC-F640F9B77DA0}">
      <dgm:prSet/>
      <dgm:spPr/>
      <dgm:t>
        <a:bodyPr/>
        <a:lstStyle/>
        <a:p>
          <a:endParaRPr lang="ru-RU"/>
        </a:p>
      </dgm:t>
    </dgm:pt>
    <dgm:pt modelId="{EE38A832-D9A6-4ABF-9366-DB828BACC242}" type="sibTrans" cxnId="{6BC3673C-6467-43CE-A5AC-F640F9B77DA0}">
      <dgm:prSet/>
      <dgm:spPr/>
      <dgm:t>
        <a:bodyPr/>
        <a:lstStyle/>
        <a:p>
          <a:endParaRPr lang="ru-RU"/>
        </a:p>
      </dgm:t>
    </dgm:pt>
    <dgm:pt modelId="{E9D26AE0-3157-4C0E-B7E5-44CAE6A993A5}" type="asst">
      <dgm:prSet custT="1"/>
      <dgm:spPr/>
      <dgm:t>
        <a:bodyPr/>
        <a:lstStyle/>
        <a:p>
          <a:r>
            <a:rPr lang="ru-RU" sz="1600" dirty="0" smtClean="0"/>
            <a:t>прогнозирование</a:t>
          </a:r>
          <a:endParaRPr lang="ru-RU" sz="1600" dirty="0"/>
        </a:p>
      </dgm:t>
    </dgm:pt>
    <dgm:pt modelId="{6DA89877-D702-4893-A952-C06A53C23A91}" type="parTrans" cxnId="{23171B56-75FF-42B4-B9AC-7AA321439D6E}">
      <dgm:prSet/>
      <dgm:spPr/>
      <dgm:t>
        <a:bodyPr/>
        <a:lstStyle/>
        <a:p>
          <a:endParaRPr lang="ru-RU"/>
        </a:p>
      </dgm:t>
    </dgm:pt>
    <dgm:pt modelId="{0D2A91E7-6F39-4FCF-ADCA-D866F3D20E8C}" type="sibTrans" cxnId="{23171B56-75FF-42B4-B9AC-7AA321439D6E}">
      <dgm:prSet/>
      <dgm:spPr/>
      <dgm:t>
        <a:bodyPr/>
        <a:lstStyle/>
        <a:p>
          <a:endParaRPr lang="ru-RU"/>
        </a:p>
      </dgm:t>
    </dgm:pt>
    <dgm:pt modelId="{71D6C96A-DEA5-4D0D-AC76-7250954E274B}" type="pres">
      <dgm:prSet presAssocID="{BBF98B13-F4CF-460D-8C7C-14C1AFA404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B47767-979B-4B0F-969F-646191FBB72E}" type="pres">
      <dgm:prSet presAssocID="{21ABBC98-5B4B-419F-BB83-EA2961007DA9}" presName="hierRoot1" presStyleCnt="0">
        <dgm:presLayoutVars>
          <dgm:hierBranch val="init"/>
        </dgm:presLayoutVars>
      </dgm:prSet>
      <dgm:spPr/>
    </dgm:pt>
    <dgm:pt modelId="{7B45351D-BD0C-459A-8135-DF94E4F2B5DD}" type="pres">
      <dgm:prSet presAssocID="{21ABBC98-5B4B-419F-BB83-EA2961007DA9}" presName="rootComposite1" presStyleCnt="0"/>
      <dgm:spPr/>
    </dgm:pt>
    <dgm:pt modelId="{B9D1E100-CDAD-4EE6-8640-AD3D42377EBA}" type="pres">
      <dgm:prSet presAssocID="{21ABBC98-5B4B-419F-BB83-EA2961007DA9}" presName="rootText1" presStyleLbl="node0" presStyleIdx="0" presStyleCnt="2" custScaleX="274152" custScaleY="179852" custLinFactX="16060" custLinFactY="-3384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949C4-893F-4E37-B602-40ABEA6D06A3}" type="pres">
      <dgm:prSet presAssocID="{21ABBC98-5B4B-419F-BB83-EA2961007D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54DE7C-E86A-44FE-8971-9DBFE76BD6E5}" type="pres">
      <dgm:prSet presAssocID="{21ABBC98-5B4B-419F-BB83-EA2961007DA9}" presName="hierChild2" presStyleCnt="0"/>
      <dgm:spPr/>
    </dgm:pt>
    <dgm:pt modelId="{D11E524D-7CF5-43A4-A043-A8D87076F174}" type="pres">
      <dgm:prSet presAssocID="{28B77335-5BB9-4151-946B-85DCBC58E03D}" presName="Name37" presStyleLbl="parChTrans1D2" presStyleIdx="0" presStyleCnt="10"/>
      <dgm:spPr/>
      <dgm:t>
        <a:bodyPr/>
        <a:lstStyle/>
        <a:p>
          <a:endParaRPr lang="ru-RU"/>
        </a:p>
      </dgm:t>
    </dgm:pt>
    <dgm:pt modelId="{48F6D88D-A101-4D9D-AA70-E9B798A27337}" type="pres">
      <dgm:prSet presAssocID="{81B3C93C-7BAF-4FBA-86C3-1DCF9EC62EDF}" presName="hierRoot2" presStyleCnt="0">
        <dgm:presLayoutVars>
          <dgm:hierBranch val="init"/>
        </dgm:presLayoutVars>
      </dgm:prSet>
      <dgm:spPr/>
    </dgm:pt>
    <dgm:pt modelId="{C9FD5615-9F9F-436B-9597-2B29C99B23C2}" type="pres">
      <dgm:prSet presAssocID="{81B3C93C-7BAF-4FBA-86C3-1DCF9EC62EDF}" presName="rootComposite" presStyleCnt="0"/>
      <dgm:spPr/>
    </dgm:pt>
    <dgm:pt modelId="{5EA18DA1-9623-4B40-B665-140D996FB9D6}" type="pres">
      <dgm:prSet presAssocID="{81B3C93C-7BAF-4FBA-86C3-1DCF9EC62EDF}" presName="rootText" presStyleLbl="node2" presStyleIdx="0" presStyleCnt="5" custScaleX="218093" custLinFactNeighborX="49960" custLinFactNeighborY="-94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EB3043-F25A-47C1-8A34-275A8BDD6D62}" type="pres">
      <dgm:prSet presAssocID="{81B3C93C-7BAF-4FBA-86C3-1DCF9EC62EDF}" presName="rootConnector" presStyleLbl="node2" presStyleIdx="0" presStyleCnt="5"/>
      <dgm:spPr/>
      <dgm:t>
        <a:bodyPr/>
        <a:lstStyle/>
        <a:p>
          <a:endParaRPr lang="ru-RU"/>
        </a:p>
      </dgm:t>
    </dgm:pt>
    <dgm:pt modelId="{9FD38740-B118-49A0-A64F-80BFA3B55412}" type="pres">
      <dgm:prSet presAssocID="{81B3C93C-7BAF-4FBA-86C3-1DCF9EC62EDF}" presName="hierChild4" presStyleCnt="0"/>
      <dgm:spPr/>
    </dgm:pt>
    <dgm:pt modelId="{2691B40A-EE6D-49F9-AA82-399F98EF4F1D}" type="pres">
      <dgm:prSet presAssocID="{8E6D23E0-B3BB-4990-A145-275C3C81ECBC}" presName="Name37" presStyleLbl="parChTrans1D3" presStyleIdx="0" presStyleCnt="5"/>
      <dgm:spPr/>
      <dgm:t>
        <a:bodyPr/>
        <a:lstStyle/>
        <a:p>
          <a:endParaRPr lang="ru-RU"/>
        </a:p>
      </dgm:t>
    </dgm:pt>
    <dgm:pt modelId="{75DD6C5C-C26A-4C0F-B354-D957B8E5EEE3}" type="pres">
      <dgm:prSet presAssocID="{B6009B1C-9142-4A40-A43C-02F665863C9B}" presName="hierRoot2" presStyleCnt="0">
        <dgm:presLayoutVars>
          <dgm:hierBranch val="init"/>
        </dgm:presLayoutVars>
      </dgm:prSet>
      <dgm:spPr/>
    </dgm:pt>
    <dgm:pt modelId="{69146D1C-8215-4ACC-AA7F-877E4D906570}" type="pres">
      <dgm:prSet presAssocID="{B6009B1C-9142-4A40-A43C-02F665863C9B}" presName="rootComposite" presStyleCnt="0"/>
      <dgm:spPr/>
    </dgm:pt>
    <dgm:pt modelId="{FB7DD64D-C8AC-408C-A51F-F7DF114CC93F}" type="pres">
      <dgm:prSet presAssocID="{B6009B1C-9142-4A40-A43C-02F665863C9B}" presName="rootText" presStyleLbl="node3" presStyleIdx="0" presStyleCnt="5" custScaleX="150113" custScaleY="125050" custLinFactX="12536" custLinFactY="100000" custLinFactNeighborX="100000" custLinFactNeighborY="103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A23A7-D5C4-41F1-9B74-904CB8D5444F}" type="pres">
      <dgm:prSet presAssocID="{B6009B1C-9142-4A40-A43C-02F665863C9B}" presName="rootConnector" presStyleLbl="node3" presStyleIdx="0" presStyleCnt="5"/>
      <dgm:spPr/>
      <dgm:t>
        <a:bodyPr/>
        <a:lstStyle/>
        <a:p>
          <a:endParaRPr lang="ru-RU"/>
        </a:p>
      </dgm:t>
    </dgm:pt>
    <dgm:pt modelId="{FD63835B-5124-494A-9848-B4610643886F}" type="pres">
      <dgm:prSet presAssocID="{B6009B1C-9142-4A40-A43C-02F665863C9B}" presName="hierChild4" presStyleCnt="0"/>
      <dgm:spPr/>
    </dgm:pt>
    <dgm:pt modelId="{70F31194-3F5F-4607-8C84-9D3F4FE02FD8}" type="pres">
      <dgm:prSet presAssocID="{B6009B1C-9142-4A40-A43C-02F665863C9B}" presName="hierChild5" presStyleCnt="0"/>
      <dgm:spPr/>
    </dgm:pt>
    <dgm:pt modelId="{0C186131-0335-4421-A8F3-4481F76066FD}" type="pres">
      <dgm:prSet presAssocID="{28384C54-07AD-4EB2-A1E9-57AC52FFE7E9}" presName="Name37" presStyleLbl="parChTrans1D3" presStyleIdx="1" presStyleCnt="5"/>
      <dgm:spPr/>
      <dgm:t>
        <a:bodyPr/>
        <a:lstStyle/>
        <a:p>
          <a:endParaRPr lang="ru-RU"/>
        </a:p>
      </dgm:t>
    </dgm:pt>
    <dgm:pt modelId="{6DE4CC95-9318-4593-B995-AC1089E0E2E0}" type="pres">
      <dgm:prSet presAssocID="{32C2E22C-D12C-4CE6-A2D2-D83A681C8FC1}" presName="hierRoot2" presStyleCnt="0">
        <dgm:presLayoutVars>
          <dgm:hierBranch val="init"/>
        </dgm:presLayoutVars>
      </dgm:prSet>
      <dgm:spPr/>
    </dgm:pt>
    <dgm:pt modelId="{EE967C8F-4983-4E14-AF88-56BFF5BF84EC}" type="pres">
      <dgm:prSet presAssocID="{32C2E22C-D12C-4CE6-A2D2-D83A681C8FC1}" presName="rootComposite" presStyleCnt="0"/>
      <dgm:spPr/>
    </dgm:pt>
    <dgm:pt modelId="{7B9F85A7-B7CD-4E5E-8638-5BAE9C12BC13}" type="pres">
      <dgm:prSet presAssocID="{32C2E22C-D12C-4CE6-A2D2-D83A681C8FC1}" presName="rootText" presStyleLbl="node3" presStyleIdx="1" presStyleCnt="5" custScaleX="224325" custScaleY="90831" custLinFactX="12536" custLinFactY="8182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84F50-23D6-47F0-A729-09A97CB68E37}" type="pres">
      <dgm:prSet presAssocID="{32C2E22C-D12C-4CE6-A2D2-D83A681C8FC1}" presName="rootConnector" presStyleLbl="node3" presStyleIdx="1" presStyleCnt="5"/>
      <dgm:spPr/>
      <dgm:t>
        <a:bodyPr/>
        <a:lstStyle/>
        <a:p>
          <a:endParaRPr lang="ru-RU"/>
        </a:p>
      </dgm:t>
    </dgm:pt>
    <dgm:pt modelId="{CDCD898D-7313-4846-9E8D-8AF1048D615E}" type="pres">
      <dgm:prSet presAssocID="{32C2E22C-D12C-4CE6-A2D2-D83A681C8FC1}" presName="hierChild4" presStyleCnt="0"/>
      <dgm:spPr/>
    </dgm:pt>
    <dgm:pt modelId="{139EE5DB-6945-44FE-8D14-BFF0FC269B47}" type="pres">
      <dgm:prSet presAssocID="{32C2E22C-D12C-4CE6-A2D2-D83A681C8FC1}" presName="hierChild5" presStyleCnt="0"/>
      <dgm:spPr/>
    </dgm:pt>
    <dgm:pt modelId="{CD5CB6FA-F242-4331-B25A-064BEB970054}" type="pres">
      <dgm:prSet presAssocID="{FACECCDF-27F2-4EC7-A7AF-F1E97F646E15}" presName="Name37" presStyleLbl="parChTrans1D3" presStyleIdx="2" presStyleCnt="5"/>
      <dgm:spPr/>
      <dgm:t>
        <a:bodyPr/>
        <a:lstStyle/>
        <a:p>
          <a:endParaRPr lang="ru-RU"/>
        </a:p>
      </dgm:t>
    </dgm:pt>
    <dgm:pt modelId="{18F0ECB5-631F-4EE4-9C79-251CA15ECB98}" type="pres">
      <dgm:prSet presAssocID="{55F729F9-9E06-4438-A177-666C33D7E33E}" presName="hierRoot2" presStyleCnt="0">
        <dgm:presLayoutVars>
          <dgm:hierBranch val="init"/>
        </dgm:presLayoutVars>
      </dgm:prSet>
      <dgm:spPr/>
    </dgm:pt>
    <dgm:pt modelId="{BF3FDAF4-A5C1-48A5-9863-63FCE5A38618}" type="pres">
      <dgm:prSet presAssocID="{55F729F9-9E06-4438-A177-666C33D7E33E}" presName="rootComposite" presStyleCnt="0"/>
      <dgm:spPr/>
    </dgm:pt>
    <dgm:pt modelId="{FB888480-351A-4761-A3B9-441F9BE6C422}" type="pres">
      <dgm:prSet presAssocID="{55F729F9-9E06-4438-A177-666C33D7E33E}" presName="rootText" presStyleLbl="node3" presStyleIdx="2" presStyleCnt="5" custScaleX="216622" custScaleY="218358" custLinFactY="-193405" custLinFactNeighborX="64592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18236-6213-4440-BAE3-6AE0DBE35FD8}" type="pres">
      <dgm:prSet presAssocID="{55F729F9-9E06-4438-A177-666C33D7E33E}" presName="rootConnector" presStyleLbl="node3" presStyleIdx="2" presStyleCnt="5"/>
      <dgm:spPr/>
      <dgm:t>
        <a:bodyPr/>
        <a:lstStyle/>
        <a:p>
          <a:endParaRPr lang="ru-RU"/>
        </a:p>
      </dgm:t>
    </dgm:pt>
    <dgm:pt modelId="{BC1CB981-2163-4C63-9E8D-AEE95C09FEB7}" type="pres">
      <dgm:prSet presAssocID="{55F729F9-9E06-4438-A177-666C33D7E33E}" presName="hierChild4" presStyleCnt="0"/>
      <dgm:spPr/>
    </dgm:pt>
    <dgm:pt modelId="{F950EAAB-81BC-4F59-9DF2-9C4DDD6E5EC4}" type="pres">
      <dgm:prSet presAssocID="{55F729F9-9E06-4438-A177-666C33D7E33E}" presName="hierChild5" presStyleCnt="0"/>
      <dgm:spPr/>
    </dgm:pt>
    <dgm:pt modelId="{83FC2A3A-67AB-4E33-91FE-05B39CB879C4}" type="pres">
      <dgm:prSet presAssocID="{ED10F9F5-1AC1-4303-BD94-CCE569A0909D}" presName="Name37" presStyleLbl="parChTrans1D3" presStyleIdx="3" presStyleCnt="5"/>
      <dgm:spPr/>
      <dgm:t>
        <a:bodyPr/>
        <a:lstStyle/>
        <a:p>
          <a:endParaRPr lang="ru-RU"/>
        </a:p>
      </dgm:t>
    </dgm:pt>
    <dgm:pt modelId="{66CB8E52-3F88-4EFD-8A03-98953462C457}" type="pres">
      <dgm:prSet presAssocID="{CE868635-DC44-4598-BE3C-28424025B1D0}" presName="hierRoot2" presStyleCnt="0">
        <dgm:presLayoutVars>
          <dgm:hierBranch val="init"/>
        </dgm:presLayoutVars>
      </dgm:prSet>
      <dgm:spPr/>
    </dgm:pt>
    <dgm:pt modelId="{68224622-2217-4D9C-864A-71C04C08B6B5}" type="pres">
      <dgm:prSet presAssocID="{CE868635-DC44-4598-BE3C-28424025B1D0}" presName="rootComposite" presStyleCnt="0"/>
      <dgm:spPr/>
    </dgm:pt>
    <dgm:pt modelId="{DAA129F6-790D-48F4-AB57-CAF36BE64F4D}" type="pres">
      <dgm:prSet presAssocID="{CE868635-DC44-4598-BE3C-28424025B1D0}" presName="rootText" presStyleLbl="node3" presStyleIdx="3" presStyleCnt="5" custScaleX="258617" custScaleY="108471" custLinFactNeighborX="55246" custLinFactNeighborY="-24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BC948-ABC2-4185-B8C4-D66491D38184}" type="pres">
      <dgm:prSet presAssocID="{CE868635-DC44-4598-BE3C-28424025B1D0}" presName="rootConnector" presStyleLbl="node3" presStyleIdx="3" presStyleCnt="5"/>
      <dgm:spPr/>
      <dgm:t>
        <a:bodyPr/>
        <a:lstStyle/>
        <a:p>
          <a:endParaRPr lang="ru-RU"/>
        </a:p>
      </dgm:t>
    </dgm:pt>
    <dgm:pt modelId="{B844CE10-0E2F-423D-8C6B-7DE69980AAA0}" type="pres">
      <dgm:prSet presAssocID="{CE868635-DC44-4598-BE3C-28424025B1D0}" presName="hierChild4" presStyleCnt="0"/>
      <dgm:spPr/>
    </dgm:pt>
    <dgm:pt modelId="{E42E4509-788E-43E3-B6DE-F6F524136799}" type="pres">
      <dgm:prSet presAssocID="{CE868635-DC44-4598-BE3C-28424025B1D0}" presName="hierChild5" presStyleCnt="0"/>
      <dgm:spPr/>
    </dgm:pt>
    <dgm:pt modelId="{1768D343-D406-4C97-9E11-6AAA65F1D84B}" type="pres">
      <dgm:prSet presAssocID="{608F170B-0FAC-44AB-A615-BC1875E53D85}" presName="Name37" presStyleLbl="parChTrans1D3" presStyleIdx="4" presStyleCnt="5"/>
      <dgm:spPr/>
      <dgm:t>
        <a:bodyPr/>
        <a:lstStyle/>
        <a:p>
          <a:endParaRPr lang="ru-RU"/>
        </a:p>
      </dgm:t>
    </dgm:pt>
    <dgm:pt modelId="{170F333F-4FC7-43DA-A540-8AA1C5BC1B72}" type="pres">
      <dgm:prSet presAssocID="{360836F8-1639-43BE-BDEB-613200D8A41C}" presName="hierRoot2" presStyleCnt="0">
        <dgm:presLayoutVars>
          <dgm:hierBranch val="init"/>
        </dgm:presLayoutVars>
      </dgm:prSet>
      <dgm:spPr/>
    </dgm:pt>
    <dgm:pt modelId="{C0F9E455-D898-4CF1-B45A-D0502EB2F92B}" type="pres">
      <dgm:prSet presAssocID="{360836F8-1639-43BE-BDEB-613200D8A41C}" presName="rootComposite" presStyleCnt="0"/>
      <dgm:spPr/>
    </dgm:pt>
    <dgm:pt modelId="{5E66F031-3D7C-40E3-8B09-23DF3D221F92}" type="pres">
      <dgm:prSet presAssocID="{360836F8-1639-43BE-BDEB-613200D8A41C}" presName="rootText" presStyleLbl="node3" presStyleIdx="4" presStyleCnt="5" custScaleX="199594" custScaleY="182260" custLinFactNeighborX="97825" custLinFactNeighborY="30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A6C04-A6A5-4589-A3D1-E5F2AE05A13D}" type="pres">
      <dgm:prSet presAssocID="{360836F8-1639-43BE-BDEB-613200D8A41C}" presName="rootConnector" presStyleLbl="node3" presStyleIdx="4" presStyleCnt="5"/>
      <dgm:spPr/>
      <dgm:t>
        <a:bodyPr/>
        <a:lstStyle/>
        <a:p>
          <a:endParaRPr lang="ru-RU"/>
        </a:p>
      </dgm:t>
    </dgm:pt>
    <dgm:pt modelId="{C8B9A311-9CB9-4D37-A628-4B40490C2CF8}" type="pres">
      <dgm:prSet presAssocID="{360836F8-1639-43BE-BDEB-613200D8A41C}" presName="hierChild4" presStyleCnt="0"/>
      <dgm:spPr/>
    </dgm:pt>
    <dgm:pt modelId="{6704E639-62B7-48C7-9DF4-4DD5211ED8A8}" type="pres">
      <dgm:prSet presAssocID="{360836F8-1639-43BE-BDEB-613200D8A41C}" presName="hierChild5" presStyleCnt="0"/>
      <dgm:spPr/>
    </dgm:pt>
    <dgm:pt modelId="{708BD73C-EB3C-42C3-A872-F31AE1720FF6}" type="pres">
      <dgm:prSet presAssocID="{81B3C93C-7BAF-4FBA-86C3-1DCF9EC62EDF}" presName="hierChild5" presStyleCnt="0"/>
      <dgm:spPr/>
    </dgm:pt>
    <dgm:pt modelId="{75DAB098-9673-4499-94BA-432EFC36DAA4}" type="pres">
      <dgm:prSet presAssocID="{DA222B04-BC68-408C-9296-DA9ABA1933D0}" presName="Name37" presStyleLbl="parChTrans1D2" presStyleIdx="1" presStyleCnt="10"/>
      <dgm:spPr/>
      <dgm:t>
        <a:bodyPr/>
        <a:lstStyle/>
        <a:p>
          <a:endParaRPr lang="ru-RU"/>
        </a:p>
      </dgm:t>
    </dgm:pt>
    <dgm:pt modelId="{FF0F494A-1E5A-46CC-B0A9-4C0DE799DFE2}" type="pres">
      <dgm:prSet presAssocID="{ABC2B91F-9BB4-478B-BF26-991A3D20128A}" presName="hierRoot2" presStyleCnt="0">
        <dgm:presLayoutVars>
          <dgm:hierBranch val="init"/>
        </dgm:presLayoutVars>
      </dgm:prSet>
      <dgm:spPr/>
    </dgm:pt>
    <dgm:pt modelId="{67744FAE-691A-430B-B044-D08B5DD57052}" type="pres">
      <dgm:prSet presAssocID="{ABC2B91F-9BB4-478B-BF26-991A3D20128A}" presName="rootComposite" presStyleCnt="0"/>
      <dgm:spPr/>
    </dgm:pt>
    <dgm:pt modelId="{A8561F82-E7DE-4B93-B42A-B3CDB7006DF4}" type="pres">
      <dgm:prSet presAssocID="{ABC2B91F-9BB4-478B-BF26-991A3D20128A}" presName="rootText" presStyleLbl="node2" presStyleIdx="1" presStyleCnt="5" custScaleX="148606" custScaleY="112293" custLinFactNeighborX="95555" custLinFactNeighborY="-94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7AF8C1-F970-41A1-A76B-618767B81259}" type="pres">
      <dgm:prSet presAssocID="{ABC2B91F-9BB4-478B-BF26-991A3D20128A}" presName="rootConnector" presStyleLbl="node2" presStyleIdx="1" presStyleCnt="5"/>
      <dgm:spPr/>
      <dgm:t>
        <a:bodyPr/>
        <a:lstStyle/>
        <a:p>
          <a:endParaRPr lang="ru-RU"/>
        </a:p>
      </dgm:t>
    </dgm:pt>
    <dgm:pt modelId="{A2395C54-7D50-4617-9B1D-82A852B77461}" type="pres">
      <dgm:prSet presAssocID="{ABC2B91F-9BB4-478B-BF26-991A3D20128A}" presName="hierChild4" presStyleCnt="0"/>
      <dgm:spPr/>
    </dgm:pt>
    <dgm:pt modelId="{06CAEE8A-BDCF-4370-AA4A-B7DE91F4256D}" type="pres">
      <dgm:prSet presAssocID="{ABC2B91F-9BB4-478B-BF26-991A3D20128A}" presName="hierChild5" presStyleCnt="0"/>
      <dgm:spPr/>
    </dgm:pt>
    <dgm:pt modelId="{A753BF98-7B48-4779-98CF-0FAFDC59691E}" type="pres">
      <dgm:prSet presAssocID="{89438E34-5133-46AA-87D2-C738F6665B0B}" presName="Name37" presStyleLbl="parChTrans1D2" presStyleIdx="2" presStyleCnt="10"/>
      <dgm:spPr/>
      <dgm:t>
        <a:bodyPr/>
        <a:lstStyle/>
        <a:p>
          <a:endParaRPr lang="ru-RU"/>
        </a:p>
      </dgm:t>
    </dgm:pt>
    <dgm:pt modelId="{5784C2F1-8CAC-4B73-94D5-2296663BBC02}" type="pres">
      <dgm:prSet presAssocID="{B3CD4BB7-FD53-47D2-8281-9CE2149EF501}" presName="hierRoot2" presStyleCnt="0">
        <dgm:presLayoutVars>
          <dgm:hierBranch val="init"/>
        </dgm:presLayoutVars>
      </dgm:prSet>
      <dgm:spPr/>
    </dgm:pt>
    <dgm:pt modelId="{8C0566E5-A34B-4FE1-B989-C38E4B77C758}" type="pres">
      <dgm:prSet presAssocID="{B3CD4BB7-FD53-47D2-8281-9CE2149EF501}" presName="rootComposite" presStyleCnt="0"/>
      <dgm:spPr/>
    </dgm:pt>
    <dgm:pt modelId="{125EF82B-2F1B-4E5C-A094-3ECE3C8831CE}" type="pres">
      <dgm:prSet presAssocID="{B3CD4BB7-FD53-47D2-8281-9CE2149EF501}" presName="rootText" presStyleLbl="node2" presStyleIdx="2" presStyleCnt="5" custLinFactX="14615" custLinFactNeighborX="100000" custLinFactNeighborY="-84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F7695-8DDF-4758-912F-76264C07C4D8}" type="pres">
      <dgm:prSet presAssocID="{B3CD4BB7-FD53-47D2-8281-9CE2149EF501}" presName="rootConnector" presStyleLbl="node2" presStyleIdx="2" presStyleCnt="5"/>
      <dgm:spPr/>
      <dgm:t>
        <a:bodyPr/>
        <a:lstStyle/>
        <a:p>
          <a:endParaRPr lang="ru-RU"/>
        </a:p>
      </dgm:t>
    </dgm:pt>
    <dgm:pt modelId="{C5EB4B7A-CEC4-437D-A875-FEBADC92FCA5}" type="pres">
      <dgm:prSet presAssocID="{B3CD4BB7-FD53-47D2-8281-9CE2149EF501}" presName="hierChild4" presStyleCnt="0"/>
      <dgm:spPr/>
    </dgm:pt>
    <dgm:pt modelId="{E4FA8FFB-C6DB-452E-9455-F49F033F8CFD}" type="pres">
      <dgm:prSet presAssocID="{B3CD4BB7-FD53-47D2-8281-9CE2149EF501}" presName="hierChild5" presStyleCnt="0"/>
      <dgm:spPr/>
    </dgm:pt>
    <dgm:pt modelId="{A2525853-84B9-4E37-BE85-544C05FC74D2}" type="pres">
      <dgm:prSet presAssocID="{17F3AA9A-3C93-4463-8913-A9C8F6387BFC}" presName="Name37" presStyleLbl="parChTrans1D2" presStyleIdx="3" presStyleCnt="10"/>
      <dgm:spPr/>
      <dgm:t>
        <a:bodyPr/>
        <a:lstStyle/>
        <a:p>
          <a:endParaRPr lang="ru-RU"/>
        </a:p>
      </dgm:t>
    </dgm:pt>
    <dgm:pt modelId="{29F0313B-AD56-473D-BC86-1C58B16D4B43}" type="pres">
      <dgm:prSet presAssocID="{90134005-B823-4014-92CC-7CA6ED3F0980}" presName="hierRoot2" presStyleCnt="0">
        <dgm:presLayoutVars>
          <dgm:hierBranch val="init"/>
        </dgm:presLayoutVars>
      </dgm:prSet>
      <dgm:spPr/>
    </dgm:pt>
    <dgm:pt modelId="{E8C84938-82ED-497C-A82F-2FB20498F691}" type="pres">
      <dgm:prSet presAssocID="{90134005-B823-4014-92CC-7CA6ED3F0980}" presName="rootComposite" presStyleCnt="0"/>
      <dgm:spPr/>
    </dgm:pt>
    <dgm:pt modelId="{7BD4D63C-581B-47EA-8EBA-8C8469284E4F}" type="pres">
      <dgm:prSet presAssocID="{90134005-B823-4014-92CC-7CA6ED3F0980}" presName="rootText" presStyleLbl="node2" presStyleIdx="3" presStyleCnt="5" custScaleX="188328" custScaleY="125824" custLinFactX="5176" custLinFactNeighborX="100000" custLinFactNeighborY="-83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0198B-7F6A-4539-A394-B45A48699787}" type="pres">
      <dgm:prSet presAssocID="{90134005-B823-4014-92CC-7CA6ED3F0980}" presName="rootConnector" presStyleLbl="node2" presStyleIdx="3" presStyleCnt="5"/>
      <dgm:spPr/>
      <dgm:t>
        <a:bodyPr/>
        <a:lstStyle/>
        <a:p>
          <a:endParaRPr lang="ru-RU"/>
        </a:p>
      </dgm:t>
    </dgm:pt>
    <dgm:pt modelId="{2E8C4055-0903-4B60-8099-CC2655967B96}" type="pres">
      <dgm:prSet presAssocID="{90134005-B823-4014-92CC-7CA6ED3F0980}" presName="hierChild4" presStyleCnt="0"/>
      <dgm:spPr/>
    </dgm:pt>
    <dgm:pt modelId="{4B1EFF82-27CB-4472-A1A0-909932B7374E}" type="pres">
      <dgm:prSet presAssocID="{90134005-B823-4014-92CC-7CA6ED3F0980}" presName="hierChild5" presStyleCnt="0"/>
      <dgm:spPr/>
    </dgm:pt>
    <dgm:pt modelId="{989261CA-76DF-47C8-A02C-1784A70CE6E3}" type="pres">
      <dgm:prSet presAssocID="{85E30B06-7245-4CC7-809B-6499F6930FA1}" presName="Name37" presStyleLbl="parChTrans1D2" presStyleIdx="4" presStyleCnt="10"/>
      <dgm:spPr/>
      <dgm:t>
        <a:bodyPr/>
        <a:lstStyle/>
        <a:p>
          <a:endParaRPr lang="ru-RU"/>
        </a:p>
      </dgm:t>
    </dgm:pt>
    <dgm:pt modelId="{3073C490-4087-4A32-B3BE-5C6406CFCA1A}" type="pres">
      <dgm:prSet presAssocID="{F0402D48-782E-47B1-8B83-3A8767839A34}" presName="hierRoot2" presStyleCnt="0">
        <dgm:presLayoutVars>
          <dgm:hierBranch val="init"/>
        </dgm:presLayoutVars>
      </dgm:prSet>
      <dgm:spPr/>
    </dgm:pt>
    <dgm:pt modelId="{07167883-4E68-403C-8262-A58DF3616406}" type="pres">
      <dgm:prSet presAssocID="{F0402D48-782E-47B1-8B83-3A8767839A34}" presName="rootComposite" presStyleCnt="0"/>
      <dgm:spPr/>
    </dgm:pt>
    <dgm:pt modelId="{9D244B57-A3D2-4B99-A47E-E1815F435E31}" type="pres">
      <dgm:prSet presAssocID="{F0402D48-782E-47B1-8B83-3A8767839A34}" presName="rootText" presStyleLbl="node2" presStyleIdx="4" presStyleCnt="5" custScaleX="135507" custLinFactX="8055" custLinFactNeighborX="100000" custLinFactNeighborY="-78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5D2A9-AEFF-42C7-B4AA-449B2C2B81B9}" type="pres">
      <dgm:prSet presAssocID="{F0402D48-782E-47B1-8B83-3A8767839A34}" presName="rootConnector" presStyleLbl="node2" presStyleIdx="4" presStyleCnt="5"/>
      <dgm:spPr/>
      <dgm:t>
        <a:bodyPr/>
        <a:lstStyle/>
        <a:p>
          <a:endParaRPr lang="ru-RU"/>
        </a:p>
      </dgm:t>
    </dgm:pt>
    <dgm:pt modelId="{C2D2AC8E-8884-478B-A87B-A52351A8EF46}" type="pres">
      <dgm:prSet presAssocID="{F0402D48-782E-47B1-8B83-3A8767839A34}" presName="hierChild4" presStyleCnt="0"/>
      <dgm:spPr/>
    </dgm:pt>
    <dgm:pt modelId="{715B704E-2018-4807-AA9F-F7AD20DF103A}" type="pres">
      <dgm:prSet presAssocID="{F0402D48-782E-47B1-8B83-3A8767839A34}" presName="hierChild5" presStyleCnt="0"/>
      <dgm:spPr/>
    </dgm:pt>
    <dgm:pt modelId="{E372A03F-C3BE-45FB-9356-6A63877B35B7}" type="pres">
      <dgm:prSet presAssocID="{21ABBC98-5B4B-419F-BB83-EA2961007DA9}" presName="hierChild3" presStyleCnt="0"/>
      <dgm:spPr/>
    </dgm:pt>
    <dgm:pt modelId="{A352191A-7BE9-423D-AE18-3887BB84A110}" type="pres">
      <dgm:prSet presAssocID="{FF28B099-D209-47D9-96D9-55175D6F006A}" presName="Name111" presStyleLbl="parChTrans1D2" presStyleIdx="5" presStyleCnt="10"/>
      <dgm:spPr/>
      <dgm:t>
        <a:bodyPr/>
        <a:lstStyle/>
        <a:p>
          <a:endParaRPr lang="ru-RU"/>
        </a:p>
      </dgm:t>
    </dgm:pt>
    <dgm:pt modelId="{CC5C649F-E42F-4BB7-B043-DEE1979FA4D4}" type="pres">
      <dgm:prSet presAssocID="{509B531F-284A-4D52-BAAA-EF9C9A6C26A2}" presName="hierRoot3" presStyleCnt="0">
        <dgm:presLayoutVars>
          <dgm:hierBranch val="init"/>
        </dgm:presLayoutVars>
      </dgm:prSet>
      <dgm:spPr/>
    </dgm:pt>
    <dgm:pt modelId="{26CE3B76-1C19-4981-A315-A356ECB28735}" type="pres">
      <dgm:prSet presAssocID="{509B531F-284A-4D52-BAAA-EF9C9A6C26A2}" presName="rootComposite3" presStyleCnt="0"/>
      <dgm:spPr/>
    </dgm:pt>
    <dgm:pt modelId="{55EAD12C-155B-4755-AF03-D79113D94AA8}" type="pres">
      <dgm:prSet presAssocID="{509B531F-284A-4D52-BAAA-EF9C9A6C26A2}" presName="rootText3" presStyleLbl="asst1" presStyleIdx="0" presStyleCnt="5" custScaleX="328434" custScaleY="190192" custLinFactY="-82571" custLinFactNeighborX="-582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EBF20-BCF4-42AB-90B9-E93EE39318C5}" type="pres">
      <dgm:prSet presAssocID="{509B531F-284A-4D52-BAAA-EF9C9A6C26A2}" presName="rootConnector3" presStyleLbl="asst1" presStyleIdx="0" presStyleCnt="5"/>
      <dgm:spPr/>
      <dgm:t>
        <a:bodyPr/>
        <a:lstStyle/>
        <a:p>
          <a:endParaRPr lang="ru-RU"/>
        </a:p>
      </dgm:t>
    </dgm:pt>
    <dgm:pt modelId="{FBB52E09-2D7E-4E2C-AC40-E2652186E215}" type="pres">
      <dgm:prSet presAssocID="{509B531F-284A-4D52-BAAA-EF9C9A6C26A2}" presName="hierChild6" presStyleCnt="0"/>
      <dgm:spPr/>
    </dgm:pt>
    <dgm:pt modelId="{92BD9CA7-90FD-4E4F-B9C1-98D53D304558}" type="pres">
      <dgm:prSet presAssocID="{509B531F-284A-4D52-BAAA-EF9C9A6C26A2}" presName="hierChild7" presStyleCnt="0"/>
      <dgm:spPr/>
    </dgm:pt>
    <dgm:pt modelId="{9A90D4D3-FCFD-470A-9AFB-9FEC9E6DE7A6}" type="pres">
      <dgm:prSet presAssocID="{41987AE8-C32A-4059-BC42-52DB650538CE}" presName="hierRoot1" presStyleCnt="0">
        <dgm:presLayoutVars>
          <dgm:hierBranch val="init"/>
        </dgm:presLayoutVars>
      </dgm:prSet>
      <dgm:spPr/>
    </dgm:pt>
    <dgm:pt modelId="{C2D639BD-746C-4589-ADF4-123FBF7ED6EB}" type="pres">
      <dgm:prSet presAssocID="{41987AE8-C32A-4059-BC42-52DB650538CE}" presName="rootComposite1" presStyleCnt="0"/>
      <dgm:spPr/>
    </dgm:pt>
    <dgm:pt modelId="{5B491B77-3EAD-4750-AFC8-75F38B03A9B3}" type="pres">
      <dgm:prSet presAssocID="{41987AE8-C32A-4059-BC42-52DB650538CE}" presName="rootText1" presStyleLbl="node0" presStyleIdx="1" presStyleCnt="2" custScaleX="212155" custScaleY="69170" custLinFactX="-2287" custLinFactY="300000" custLinFactNeighborX="-100000" custLinFactNeighborY="368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1071A-E078-48A1-A2F1-D7D60AF78D15}" type="pres">
      <dgm:prSet presAssocID="{41987AE8-C32A-4059-BC42-52DB650538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29476C-8394-4B43-98C2-1676F15D2E0D}" type="pres">
      <dgm:prSet presAssocID="{41987AE8-C32A-4059-BC42-52DB650538CE}" presName="hierChild2" presStyleCnt="0"/>
      <dgm:spPr/>
    </dgm:pt>
    <dgm:pt modelId="{D47FB5D4-E5BF-4D14-9B8A-C07B8BCB09EC}" type="pres">
      <dgm:prSet presAssocID="{41987AE8-C32A-4059-BC42-52DB650538CE}" presName="hierChild3" presStyleCnt="0"/>
      <dgm:spPr/>
    </dgm:pt>
    <dgm:pt modelId="{EECE6D7B-9706-4CBC-9D3A-4E822E01B123}" type="pres">
      <dgm:prSet presAssocID="{2F52BA5F-E1DC-4E37-8B21-DBA1DB6AE4C8}" presName="Name111" presStyleLbl="parChTrans1D2" presStyleIdx="6" presStyleCnt="10"/>
      <dgm:spPr/>
      <dgm:t>
        <a:bodyPr/>
        <a:lstStyle/>
        <a:p>
          <a:endParaRPr lang="ru-RU"/>
        </a:p>
      </dgm:t>
    </dgm:pt>
    <dgm:pt modelId="{61A63692-74FA-48BE-B935-5ADC0298B90C}" type="pres">
      <dgm:prSet presAssocID="{8AC24B8B-B6B4-4225-B216-F0518DE8BEE2}" presName="hierRoot3" presStyleCnt="0">
        <dgm:presLayoutVars>
          <dgm:hierBranch val="init"/>
        </dgm:presLayoutVars>
      </dgm:prSet>
      <dgm:spPr/>
    </dgm:pt>
    <dgm:pt modelId="{04532F52-0911-457A-9852-908B884BA43B}" type="pres">
      <dgm:prSet presAssocID="{8AC24B8B-B6B4-4225-B216-F0518DE8BEE2}" presName="rootComposite3" presStyleCnt="0"/>
      <dgm:spPr/>
    </dgm:pt>
    <dgm:pt modelId="{ACC59473-7FBD-4FE0-BBA2-D2DFEB25EDEA}" type="pres">
      <dgm:prSet presAssocID="{8AC24B8B-B6B4-4225-B216-F0518DE8BEE2}" presName="rootText3" presStyleLbl="asst1" presStyleIdx="1" presStyleCnt="5" custScaleX="225777" custLinFactX="-31514" custLinFactY="500000" custLinFactNeighborX="-100000" custLinFactNeighborY="555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9AD66-A001-4E11-935A-C503C0554FE2}" type="pres">
      <dgm:prSet presAssocID="{8AC24B8B-B6B4-4225-B216-F0518DE8BEE2}" presName="rootConnector3" presStyleLbl="asst1" presStyleIdx="1" presStyleCnt="5"/>
      <dgm:spPr/>
      <dgm:t>
        <a:bodyPr/>
        <a:lstStyle/>
        <a:p>
          <a:endParaRPr lang="ru-RU"/>
        </a:p>
      </dgm:t>
    </dgm:pt>
    <dgm:pt modelId="{600273F1-25AE-4181-8850-F6CBB8AF2A75}" type="pres">
      <dgm:prSet presAssocID="{8AC24B8B-B6B4-4225-B216-F0518DE8BEE2}" presName="hierChild6" presStyleCnt="0"/>
      <dgm:spPr/>
    </dgm:pt>
    <dgm:pt modelId="{23060161-3E85-49C3-83A6-315F1DF596C6}" type="pres">
      <dgm:prSet presAssocID="{8AC24B8B-B6B4-4225-B216-F0518DE8BEE2}" presName="hierChild7" presStyleCnt="0"/>
      <dgm:spPr/>
    </dgm:pt>
    <dgm:pt modelId="{3D362CA4-2D58-49F2-A403-B24E4077F865}" type="pres">
      <dgm:prSet presAssocID="{FF30ADA6-FD5F-4800-9F86-FD768E97F46A}" presName="Name111" presStyleLbl="parChTrans1D2" presStyleIdx="7" presStyleCnt="10"/>
      <dgm:spPr/>
      <dgm:t>
        <a:bodyPr/>
        <a:lstStyle/>
        <a:p>
          <a:endParaRPr lang="ru-RU"/>
        </a:p>
      </dgm:t>
    </dgm:pt>
    <dgm:pt modelId="{8BB5B882-AF1E-41AF-AB5D-489AB6605DDB}" type="pres">
      <dgm:prSet presAssocID="{A0C68EF0-3116-4266-B388-F7FC9E4BA3B0}" presName="hierRoot3" presStyleCnt="0">
        <dgm:presLayoutVars>
          <dgm:hierBranch val="init"/>
        </dgm:presLayoutVars>
      </dgm:prSet>
      <dgm:spPr/>
    </dgm:pt>
    <dgm:pt modelId="{1622E37E-E005-4B18-9597-0E991F28B6AE}" type="pres">
      <dgm:prSet presAssocID="{A0C68EF0-3116-4266-B388-F7FC9E4BA3B0}" presName="rootComposite3" presStyleCnt="0"/>
      <dgm:spPr/>
    </dgm:pt>
    <dgm:pt modelId="{6C07BC65-32EF-423F-A524-140346D5DA30}" type="pres">
      <dgm:prSet presAssocID="{A0C68EF0-3116-4266-B388-F7FC9E4BA3B0}" presName="rootText3" presStyleLbl="asst1" presStyleIdx="2" presStyleCnt="5" custScaleX="164201" custLinFactX="-108542" custLinFactY="400000" custLinFactNeighborX="-200000" custLinFactNeighborY="495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7510B-63EA-4618-80CA-E54C4D2E7328}" type="pres">
      <dgm:prSet presAssocID="{A0C68EF0-3116-4266-B388-F7FC9E4BA3B0}" presName="rootConnector3" presStyleLbl="asst1" presStyleIdx="2" presStyleCnt="5"/>
      <dgm:spPr/>
      <dgm:t>
        <a:bodyPr/>
        <a:lstStyle/>
        <a:p>
          <a:endParaRPr lang="ru-RU"/>
        </a:p>
      </dgm:t>
    </dgm:pt>
    <dgm:pt modelId="{9AD95B94-514F-462D-BE41-E4A849B587F0}" type="pres">
      <dgm:prSet presAssocID="{A0C68EF0-3116-4266-B388-F7FC9E4BA3B0}" presName="hierChild6" presStyleCnt="0"/>
      <dgm:spPr/>
    </dgm:pt>
    <dgm:pt modelId="{95AA3C20-74D8-45EA-9335-CC90BFD2811F}" type="pres">
      <dgm:prSet presAssocID="{A0C68EF0-3116-4266-B388-F7FC9E4BA3B0}" presName="hierChild7" presStyleCnt="0"/>
      <dgm:spPr/>
    </dgm:pt>
    <dgm:pt modelId="{976DD98B-6C44-4C94-95F1-1B08E29FE3B9}" type="pres">
      <dgm:prSet presAssocID="{3BA86B77-CC60-489E-A0F0-3E5361E17E72}" presName="Name111" presStyleLbl="parChTrans1D2" presStyleIdx="8" presStyleCnt="10"/>
      <dgm:spPr/>
      <dgm:t>
        <a:bodyPr/>
        <a:lstStyle/>
        <a:p>
          <a:endParaRPr lang="ru-RU"/>
        </a:p>
      </dgm:t>
    </dgm:pt>
    <dgm:pt modelId="{D4146E14-280C-4AD0-84CF-F45D0CEEDABC}" type="pres">
      <dgm:prSet presAssocID="{999F8FE8-A25B-4B4C-9021-F3E2551D8F4C}" presName="hierRoot3" presStyleCnt="0">
        <dgm:presLayoutVars>
          <dgm:hierBranch val="init"/>
        </dgm:presLayoutVars>
      </dgm:prSet>
      <dgm:spPr/>
    </dgm:pt>
    <dgm:pt modelId="{9B18A192-C466-4570-8039-FBBEE8E2BAA4}" type="pres">
      <dgm:prSet presAssocID="{999F8FE8-A25B-4B4C-9021-F3E2551D8F4C}" presName="rootComposite3" presStyleCnt="0"/>
      <dgm:spPr/>
    </dgm:pt>
    <dgm:pt modelId="{A6453396-9D52-4527-8C88-5631A188BC36}" type="pres">
      <dgm:prSet presAssocID="{999F8FE8-A25B-4B4C-9021-F3E2551D8F4C}" presName="rootText3" presStyleLbl="asst1" presStyleIdx="3" presStyleCnt="5" custScaleX="164200" custLinFactY="300000" custLinFactNeighborX="-61765" custLinFactNeighborY="314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92526-9E5B-4BAB-85B0-39DF8D13A974}" type="pres">
      <dgm:prSet presAssocID="{999F8FE8-A25B-4B4C-9021-F3E2551D8F4C}" presName="rootConnector3" presStyleLbl="asst1" presStyleIdx="3" presStyleCnt="5"/>
      <dgm:spPr/>
      <dgm:t>
        <a:bodyPr/>
        <a:lstStyle/>
        <a:p>
          <a:endParaRPr lang="ru-RU"/>
        </a:p>
      </dgm:t>
    </dgm:pt>
    <dgm:pt modelId="{37390F3F-0AA7-49AB-9C57-5612F4B1DEB1}" type="pres">
      <dgm:prSet presAssocID="{999F8FE8-A25B-4B4C-9021-F3E2551D8F4C}" presName="hierChild6" presStyleCnt="0"/>
      <dgm:spPr/>
    </dgm:pt>
    <dgm:pt modelId="{1F95A49B-0DD4-4023-B635-780D591CE62F}" type="pres">
      <dgm:prSet presAssocID="{999F8FE8-A25B-4B4C-9021-F3E2551D8F4C}" presName="hierChild7" presStyleCnt="0"/>
      <dgm:spPr/>
    </dgm:pt>
    <dgm:pt modelId="{CBF9C8CE-499B-46E7-AAB9-5DC4BE001E90}" type="pres">
      <dgm:prSet presAssocID="{6DA89877-D702-4893-A952-C06A53C23A91}" presName="Name111" presStyleLbl="parChTrans1D2" presStyleIdx="9" presStyleCnt="10"/>
      <dgm:spPr/>
      <dgm:t>
        <a:bodyPr/>
        <a:lstStyle/>
        <a:p>
          <a:endParaRPr lang="ru-RU"/>
        </a:p>
      </dgm:t>
    </dgm:pt>
    <dgm:pt modelId="{32BA54C0-448F-4823-A27E-51EF6F85F10F}" type="pres">
      <dgm:prSet presAssocID="{E9D26AE0-3157-4C0E-B7E5-44CAE6A993A5}" presName="hierRoot3" presStyleCnt="0">
        <dgm:presLayoutVars>
          <dgm:hierBranch val="init"/>
        </dgm:presLayoutVars>
      </dgm:prSet>
      <dgm:spPr/>
    </dgm:pt>
    <dgm:pt modelId="{FED82554-5581-4E95-B11F-F5D876943346}" type="pres">
      <dgm:prSet presAssocID="{E9D26AE0-3157-4C0E-B7E5-44CAE6A993A5}" presName="rootComposite3" presStyleCnt="0"/>
      <dgm:spPr/>
    </dgm:pt>
    <dgm:pt modelId="{A2487922-97DE-40F0-94AC-729ECDFAA610}" type="pres">
      <dgm:prSet presAssocID="{E9D26AE0-3157-4C0E-B7E5-44CAE6A993A5}" presName="rootText3" presStyleLbl="asst1" presStyleIdx="4" presStyleCnt="5" custScaleX="258522" custScaleY="133905" custLinFactX="-195503" custLinFactY="500000" custLinFactNeighborX="-200000" custLinFactNeighborY="570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20563-6DA4-47CE-B7CF-D074F53FFA45}" type="pres">
      <dgm:prSet presAssocID="{E9D26AE0-3157-4C0E-B7E5-44CAE6A993A5}" presName="rootConnector3" presStyleLbl="asst1" presStyleIdx="4" presStyleCnt="5"/>
      <dgm:spPr/>
      <dgm:t>
        <a:bodyPr/>
        <a:lstStyle/>
        <a:p>
          <a:endParaRPr lang="ru-RU"/>
        </a:p>
      </dgm:t>
    </dgm:pt>
    <dgm:pt modelId="{84B450E6-5F61-440C-A422-32436A4FDD84}" type="pres">
      <dgm:prSet presAssocID="{E9D26AE0-3157-4C0E-B7E5-44CAE6A993A5}" presName="hierChild6" presStyleCnt="0"/>
      <dgm:spPr/>
    </dgm:pt>
    <dgm:pt modelId="{0B451307-D2F2-4F70-B576-14FDEE9B7976}" type="pres">
      <dgm:prSet presAssocID="{E9D26AE0-3157-4C0E-B7E5-44CAE6A993A5}" presName="hierChild7" presStyleCnt="0"/>
      <dgm:spPr/>
    </dgm:pt>
  </dgm:ptLst>
  <dgm:cxnLst>
    <dgm:cxn modelId="{AE67DFE8-C3BE-4D71-9755-91A9BF3E2499}" type="presOf" srcId="{509B531F-284A-4D52-BAAA-EF9C9A6C26A2}" destId="{4C7EBF20-BCF4-42AB-90B9-E93EE39318C5}" srcOrd="1" destOrd="0" presId="urn:microsoft.com/office/officeart/2005/8/layout/orgChart1"/>
    <dgm:cxn modelId="{EFE23465-7494-4997-8B22-E67F2589EDF9}" type="presOf" srcId="{41987AE8-C32A-4059-BC42-52DB650538CE}" destId="{5B491B77-3EAD-4750-AFC8-75F38B03A9B3}" srcOrd="0" destOrd="0" presId="urn:microsoft.com/office/officeart/2005/8/layout/orgChart1"/>
    <dgm:cxn modelId="{AF6B8E87-0C86-40D5-8191-07A40735461D}" srcId="{BBF98B13-F4CF-460D-8C7C-14C1AFA40467}" destId="{41987AE8-C32A-4059-BC42-52DB650538CE}" srcOrd="1" destOrd="0" parTransId="{4D458194-CAB3-4103-94BD-4F0C97B4031A}" sibTransId="{E375286C-04D8-41DC-9A85-4B005B884399}"/>
    <dgm:cxn modelId="{48CB3E00-6C99-4F14-B6E6-C72F74BCBD81}" type="presOf" srcId="{21ABBC98-5B4B-419F-BB83-EA2961007DA9}" destId="{B9D1E100-CDAD-4EE6-8640-AD3D42377EBA}" srcOrd="0" destOrd="0" presId="urn:microsoft.com/office/officeart/2005/8/layout/orgChart1"/>
    <dgm:cxn modelId="{EDB789EE-1B41-4739-B786-7D84835F89D0}" type="presOf" srcId="{DA222B04-BC68-408C-9296-DA9ABA1933D0}" destId="{75DAB098-9673-4499-94BA-432EFC36DAA4}" srcOrd="0" destOrd="0" presId="urn:microsoft.com/office/officeart/2005/8/layout/orgChart1"/>
    <dgm:cxn modelId="{871BC8BC-E4B4-4F4C-9DEB-5384010C5C91}" type="presOf" srcId="{32C2E22C-D12C-4CE6-A2D2-D83A681C8FC1}" destId="{1D884F50-23D6-47F0-A729-09A97CB68E37}" srcOrd="1" destOrd="0" presId="urn:microsoft.com/office/officeart/2005/8/layout/orgChart1"/>
    <dgm:cxn modelId="{90F6E435-B5AC-4BE5-8CE6-F01F5690F1A0}" type="presOf" srcId="{ABC2B91F-9BB4-478B-BF26-991A3D20128A}" destId="{9E7AF8C1-F970-41A1-A76B-618767B81259}" srcOrd="1" destOrd="0" presId="urn:microsoft.com/office/officeart/2005/8/layout/orgChart1"/>
    <dgm:cxn modelId="{074F0E74-9FF6-43B7-A9E5-B47CA59F46EA}" type="presOf" srcId="{E9D26AE0-3157-4C0E-B7E5-44CAE6A993A5}" destId="{CF720563-6DA4-47CE-B7CF-D074F53FFA45}" srcOrd="1" destOrd="0" presId="urn:microsoft.com/office/officeart/2005/8/layout/orgChart1"/>
    <dgm:cxn modelId="{B3AF0029-ADB3-4083-9525-24B2E7593137}" type="presOf" srcId="{360836F8-1639-43BE-BDEB-613200D8A41C}" destId="{5E66F031-3D7C-40E3-8B09-23DF3D221F92}" srcOrd="0" destOrd="0" presId="urn:microsoft.com/office/officeart/2005/8/layout/orgChart1"/>
    <dgm:cxn modelId="{DA736F75-D7FC-42B9-A4CC-3D6E5813248F}" srcId="{21ABBC98-5B4B-419F-BB83-EA2961007DA9}" destId="{ABC2B91F-9BB4-478B-BF26-991A3D20128A}" srcOrd="2" destOrd="0" parTransId="{DA222B04-BC68-408C-9296-DA9ABA1933D0}" sibTransId="{8AB87C4D-5851-4348-BBB0-EAA25FC9B35D}"/>
    <dgm:cxn modelId="{3435A674-3C28-47D9-8180-B259B0E6CEBB}" type="presOf" srcId="{41987AE8-C32A-4059-BC42-52DB650538CE}" destId="{BC91071A-E078-48A1-A2F1-D7D60AF78D15}" srcOrd="1" destOrd="0" presId="urn:microsoft.com/office/officeart/2005/8/layout/orgChart1"/>
    <dgm:cxn modelId="{4E38CF6D-9BA4-47DA-9C87-83E655E8D24D}" srcId="{81B3C93C-7BAF-4FBA-86C3-1DCF9EC62EDF}" destId="{32C2E22C-D12C-4CE6-A2D2-D83A681C8FC1}" srcOrd="1" destOrd="0" parTransId="{28384C54-07AD-4EB2-A1E9-57AC52FFE7E9}" sibTransId="{D5EB6271-9756-4DF8-9649-238AAB483254}"/>
    <dgm:cxn modelId="{9C3B204A-43AC-43C8-819D-2CF707F88D51}" type="presOf" srcId="{21ABBC98-5B4B-419F-BB83-EA2961007DA9}" destId="{249949C4-893F-4E37-B602-40ABEA6D06A3}" srcOrd="1" destOrd="0" presId="urn:microsoft.com/office/officeart/2005/8/layout/orgChart1"/>
    <dgm:cxn modelId="{9A05C20C-AA29-4104-B6D6-3C69ADF3CC96}" type="presOf" srcId="{BBF98B13-F4CF-460D-8C7C-14C1AFA40467}" destId="{71D6C96A-DEA5-4D0D-AC76-7250954E274B}" srcOrd="0" destOrd="0" presId="urn:microsoft.com/office/officeart/2005/8/layout/orgChart1"/>
    <dgm:cxn modelId="{156F40E8-F8EF-4B9E-907F-D32FB2D48EE2}" type="presOf" srcId="{FACECCDF-27F2-4EC7-A7AF-F1E97F646E15}" destId="{CD5CB6FA-F242-4331-B25A-064BEB970054}" srcOrd="0" destOrd="0" presId="urn:microsoft.com/office/officeart/2005/8/layout/orgChart1"/>
    <dgm:cxn modelId="{D979323A-B465-4F90-801B-A68908150A4E}" type="presOf" srcId="{999F8FE8-A25B-4B4C-9021-F3E2551D8F4C}" destId="{A6453396-9D52-4527-8C88-5631A188BC36}" srcOrd="0" destOrd="0" presId="urn:microsoft.com/office/officeart/2005/8/layout/orgChart1"/>
    <dgm:cxn modelId="{10F88F01-1816-4FBF-A3CA-EDBF6CA24F80}" type="presOf" srcId="{F0402D48-782E-47B1-8B83-3A8767839A34}" destId="{9D244B57-A3D2-4B99-A47E-E1815F435E31}" srcOrd="0" destOrd="0" presId="urn:microsoft.com/office/officeart/2005/8/layout/orgChart1"/>
    <dgm:cxn modelId="{D64134E3-F546-4A9C-9D3F-67C24B7FF98E}" srcId="{41987AE8-C32A-4059-BC42-52DB650538CE}" destId="{8AC24B8B-B6B4-4225-B216-F0518DE8BEE2}" srcOrd="0" destOrd="0" parTransId="{2F52BA5F-E1DC-4E37-8B21-DBA1DB6AE4C8}" sibTransId="{36A554A0-A805-4098-94B9-50DCD441A55B}"/>
    <dgm:cxn modelId="{BF135079-13AE-4B0A-B86D-509F65F451E8}" type="presOf" srcId="{90134005-B823-4014-92CC-7CA6ED3F0980}" destId="{3B20198B-7F6A-4539-A394-B45A48699787}" srcOrd="1" destOrd="0" presId="urn:microsoft.com/office/officeart/2005/8/layout/orgChart1"/>
    <dgm:cxn modelId="{60172F1B-7B2F-49C2-8446-E5977AFE5994}" srcId="{21ABBC98-5B4B-419F-BB83-EA2961007DA9}" destId="{B3CD4BB7-FD53-47D2-8281-9CE2149EF501}" srcOrd="3" destOrd="0" parTransId="{89438E34-5133-46AA-87D2-C738F6665B0B}" sibTransId="{9098687A-404A-4187-B116-FB799793FDD6}"/>
    <dgm:cxn modelId="{42DD47A7-1886-4063-ACEA-286906364391}" type="presOf" srcId="{28384C54-07AD-4EB2-A1E9-57AC52FFE7E9}" destId="{0C186131-0335-4421-A8F3-4481F76066FD}" srcOrd="0" destOrd="0" presId="urn:microsoft.com/office/officeart/2005/8/layout/orgChart1"/>
    <dgm:cxn modelId="{696C5132-77E3-40B5-B300-2EFEE4B2A88C}" srcId="{21ABBC98-5B4B-419F-BB83-EA2961007DA9}" destId="{90134005-B823-4014-92CC-7CA6ED3F0980}" srcOrd="4" destOrd="0" parTransId="{17F3AA9A-3C93-4463-8913-A9C8F6387BFC}" sibTransId="{F38D8E29-2D99-40BC-A0F9-2BB9ADB1991D}"/>
    <dgm:cxn modelId="{E24207E4-CE68-4E70-A31E-C170A2598CB3}" srcId="{81B3C93C-7BAF-4FBA-86C3-1DCF9EC62EDF}" destId="{55F729F9-9E06-4438-A177-666C33D7E33E}" srcOrd="2" destOrd="0" parTransId="{FACECCDF-27F2-4EC7-A7AF-F1E97F646E15}" sibTransId="{09FD6AE4-3D2C-4276-BB6B-8B00D705893C}"/>
    <dgm:cxn modelId="{4BD0DC03-1EBD-4FF9-88E8-A14C7A863932}" type="presOf" srcId="{B6009B1C-9142-4A40-A43C-02F665863C9B}" destId="{C7BA23A7-D5C4-41F1-9B74-904CB8D5444F}" srcOrd="1" destOrd="0" presId="urn:microsoft.com/office/officeart/2005/8/layout/orgChart1"/>
    <dgm:cxn modelId="{94F6B9D4-A942-49FA-942C-ACDEC3A73A31}" type="presOf" srcId="{6DA89877-D702-4893-A952-C06A53C23A91}" destId="{CBF9C8CE-499B-46E7-AAB9-5DC4BE001E90}" srcOrd="0" destOrd="0" presId="urn:microsoft.com/office/officeart/2005/8/layout/orgChart1"/>
    <dgm:cxn modelId="{610E06D0-71BB-4DED-AB33-2C923AC9F2BA}" type="presOf" srcId="{2F52BA5F-E1DC-4E37-8B21-DBA1DB6AE4C8}" destId="{EECE6D7B-9706-4CBC-9D3A-4E822E01B123}" srcOrd="0" destOrd="0" presId="urn:microsoft.com/office/officeart/2005/8/layout/orgChart1"/>
    <dgm:cxn modelId="{E88B359E-9AAA-47B6-9CF2-EE06CE02CE65}" type="presOf" srcId="{509B531F-284A-4D52-BAAA-EF9C9A6C26A2}" destId="{55EAD12C-155B-4755-AF03-D79113D94AA8}" srcOrd="0" destOrd="0" presId="urn:microsoft.com/office/officeart/2005/8/layout/orgChart1"/>
    <dgm:cxn modelId="{4E654A5C-7D25-4B83-81DB-BE827BADDFE5}" type="presOf" srcId="{8AC24B8B-B6B4-4225-B216-F0518DE8BEE2}" destId="{ACC59473-7FBD-4FE0-BBA2-D2DFEB25EDEA}" srcOrd="0" destOrd="0" presId="urn:microsoft.com/office/officeart/2005/8/layout/orgChart1"/>
    <dgm:cxn modelId="{F407BFEE-DB5D-40EE-A3D4-88BBC7E84A31}" type="presOf" srcId="{360836F8-1639-43BE-BDEB-613200D8A41C}" destId="{758A6C04-A6A5-4589-A3D1-E5F2AE05A13D}" srcOrd="1" destOrd="0" presId="urn:microsoft.com/office/officeart/2005/8/layout/orgChart1"/>
    <dgm:cxn modelId="{DAC3232C-F32B-40DA-A9C8-492D37926156}" type="presOf" srcId="{8AC24B8B-B6B4-4225-B216-F0518DE8BEE2}" destId="{BA39AD66-A001-4E11-935A-C503C0554FE2}" srcOrd="1" destOrd="0" presId="urn:microsoft.com/office/officeart/2005/8/layout/orgChart1"/>
    <dgm:cxn modelId="{23171B56-75FF-42B4-B9AC-7AA321439D6E}" srcId="{41987AE8-C32A-4059-BC42-52DB650538CE}" destId="{E9D26AE0-3157-4C0E-B7E5-44CAE6A993A5}" srcOrd="3" destOrd="0" parTransId="{6DA89877-D702-4893-A952-C06A53C23A91}" sibTransId="{0D2A91E7-6F39-4FCF-ADCA-D866F3D20E8C}"/>
    <dgm:cxn modelId="{606D105F-2F50-48B9-865B-0DAA69A68B06}" type="presOf" srcId="{B3CD4BB7-FD53-47D2-8281-9CE2149EF501}" destId="{FADF7695-8DDF-4758-912F-76264C07C4D8}" srcOrd="1" destOrd="0" presId="urn:microsoft.com/office/officeart/2005/8/layout/orgChart1"/>
    <dgm:cxn modelId="{56E43E33-E96D-4869-A07E-D0FD8E6D9281}" type="presOf" srcId="{F0402D48-782E-47B1-8B83-3A8767839A34}" destId="{D8F5D2A9-AEFF-42C7-B4AA-449B2C2B81B9}" srcOrd="1" destOrd="0" presId="urn:microsoft.com/office/officeart/2005/8/layout/orgChart1"/>
    <dgm:cxn modelId="{67A5F6EB-B1B2-467F-A970-3B8B387B6DBC}" type="presOf" srcId="{8E6D23E0-B3BB-4990-A145-275C3C81ECBC}" destId="{2691B40A-EE6D-49F9-AA82-399F98EF4F1D}" srcOrd="0" destOrd="0" presId="urn:microsoft.com/office/officeart/2005/8/layout/orgChart1"/>
    <dgm:cxn modelId="{233E9CBC-CCD4-4BFB-BA48-D505851167B8}" type="presOf" srcId="{CE868635-DC44-4598-BE3C-28424025B1D0}" destId="{D38BC948-ABC2-4185-B8C4-D66491D38184}" srcOrd="1" destOrd="0" presId="urn:microsoft.com/office/officeart/2005/8/layout/orgChart1"/>
    <dgm:cxn modelId="{151038E4-CD1A-40FD-937E-AF269D96E8D0}" srcId="{81B3C93C-7BAF-4FBA-86C3-1DCF9EC62EDF}" destId="{360836F8-1639-43BE-BDEB-613200D8A41C}" srcOrd="4" destOrd="0" parTransId="{608F170B-0FAC-44AB-A615-BC1875E53D85}" sibTransId="{8A4D0E78-A214-40BE-A9F2-6F2F2FE38533}"/>
    <dgm:cxn modelId="{71F30B78-6921-44B4-B95C-7437E2AE6CAC}" type="presOf" srcId="{A0C68EF0-3116-4266-B388-F7FC9E4BA3B0}" destId="{F9A7510B-63EA-4618-80CA-E54C4D2E7328}" srcOrd="1" destOrd="0" presId="urn:microsoft.com/office/officeart/2005/8/layout/orgChart1"/>
    <dgm:cxn modelId="{E670EA78-AAD0-450E-BD82-3C0BF2B1E6B4}" srcId="{81B3C93C-7BAF-4FBA-86C3-1DCF9EC62EDF}" destId="{B6009B1C-9142-4A40-A43C-02F665863C9B}" srcOrd="0" destOrd="0" parTransId="{8E6D23E0-B3BB-4990-A145-275C3C81ECBC}" sibTransId="{E805C97D-27A6-40A4-B56C-D3846DD129EF}"/>
    <dgm:cxn modelId="{3DAA40BD-3EA0-49B1-88AC-2AE1A13DD9CA}" type="presOf" srcId="{FF28B099-D209-47D9-96D9-55175D6F006A}" destId="{A352191A-7BE9-423D-AE18-3887BB84A110}" srcOrd="0" destOrd="0" presId="urn:microsoft.com/office/officeart/2005/8/layout/orgChart1"/>
    <dgm:cxn modelId="{6C0C9329-85C8-429A-A846-49C8878330B5}" srcId="{21ABBC98-5B4B-419F-BB83-EA2961007DA9}" destId="{F0402D48-782E-47B1-8B83-3A8767839A34}" srcOrd="5" destOrd="0" parTransId="{85E30B06-7245-4CC7-809B-6499F6930FA1}" sibTransId="{F22FAC32-21EA-470D-9D25-DF24A2B4AFE7}"/>
    <dgm:cxn modelId="{F8EBB9C3-79E8-4090-85DA-3023593D90F4}" type="presOf" srcId="{B3CD4BB7-FD53-47D2-8281-9CE2149EF501}" destId="{125EF82B-2F1B-4E5C-A094-3ECE3C8831CE}" srcOrd="0" destOrd="0" presId="urn:microsoft.com/office/officeart/2005/8/layout/orgChart1"/>
    <dgm:cxn modelId="{FC71CD05-6F89-4E7F-B83F-71A106CE4111}" type="presOf" srcId="{55F729F9-9E06-4438-A177-666C33D7E33E}" destId="{40D18236-6213-4440-BAE3-6AE0DBE35FD8}" srcOrd="1" destOrd="0" presId="urn:microsoft.com/office/officeart/2005/8/layout/orgChart1"/>
    <dgm:cxn modelId="{2F3A68F7-79B6-4DAA-89EE-43158550BA99}" type="presOf" srcId="{CE868635-DC44-4598-BE3C-28424025B1D0}" destId="{DAA129F6-790D-48F4-AB57-CAF36BE64F4D}" srcOrd="0" destOrd="0" presId="urn:microsoft.com/office/officeart/2005/8/layout/orgChart1"/>
    <dgm:cxn modelId="{D89C8056-8487-496B-85A5-35F0DB83C70A}" type="presOf" srcId="{3BA86B77-CC60-489E-A0F0-3E5361E17E72}" destId="{976DD98B-6C44-4C94-95F1-1B08E29FE3B9}" srcOrd="0" destOrd="0" presId="urn:microsoft.com/office/officeart/2005/8/layout/orgChart1"/>
    <dgm:cxn modelId="{EA2F1BFF-83B6-49BC-AA21-A416364263D8}" type="presOf" srcId="{A0C68EF0-3116-4266-B388-F7FC9E4BA3B0}" destId="{6C07BC65-32EF-423F-A524-140346D5DA30}" srcOrd="0" destOrd="0" presId="urn:microsoft.com/office/officeart/2005/8/layout/orgChart1"/>
    <dgm:cxn modelId="{DF404BBB-9556-4A1A-BFB3-4B7E4538A858}" type="presOf" srcId="{999F8FE8-A25B-4B4C-9021-F3E2551D8F4C}" destId="{B9F92526-9E5B-4BAB-85B0-39DF8D13A974}" srcOrd="1" destOrd="0" presId="urn:microsoft.com/office/officeart/2005/8/layout/orgChart1"/>
    <dgm:cxn modelId="{FB8CF47F-3D40-4E14-8A41-9C47B496093A}" type="presOf" srcId="{ED10F9F5-1AC1-4303-BD94-CCE569A0909D}" destId="{83FC2A3A-67AB-4E33-91FE-05B39CB879C4}" srcOrd="0" destOrd="0" presId="urn:microsoft.com/office/officeart/2005/8/layout/orgChart1"/>
    <dgm:cxn modelId="{9E4482B9-775F-43EC-8032-73A626E551C6}" type="presOf" srcId="{ABC2B91F-9BB4-478B-BF26-991A3D20128A}" destId="{A8561F82-E7DE-4B93-B42A-B3CDB7006DF4}" srcOrd="0" destOrd="0" presId="urn:microsoft.com/office/officeart/2005/8/layout/orgChart1"/>
    <dgm:cxn modelId="{A3179A64-7246-4039-8DC6-BBF7A05B471B}" type="presOf" srcId="{28B77335-5BB9-4151-946B-85DCBC58E03D}" destId="{D11E524D-7CF5-43A4-A043-A8D87076F174}" srcOrd="0" destOrd="0" presId="urn:microsoft.com/office/officeart/2005/8/layout/orgChart1"/>
    <dgm:cxn modelId="{884CFA37-CB60-4334-8DBF-FDDB4587C958}" srcId="{21ABBC98-5B4B-419F-BB83-EA2961007DA9}" destId="{509B531F-284A-4D52-BAAA-EF9C9A6C26A2}" srcOrd="0" destOrd="0" parTransId="{FF28B099-D209-47D9-96D9-55175D6F006A}" sibTransId="{D6992C97-EEBA-425B-80EA-053A25B67766}"/>
    <dgm:cxn modelId="{A51DFEC2-E554-4D98-8281-C9A9BF0BF1E6}" type="presOf" srcId="{90134005-B823-4014-92CC-7CA6ED3F0980}" destId="{7BD4D63C-581B-47EA-8EBA-8C8469284E4F}" srcOrd="0" destOrd="0" presId="urn:microsoft.com/office/officeart/2005/8/layout/orgChart1"/>
    <dgm:cxn modelId="{E6630A82-B104-4BB0-B82A-C5189ABD2D49}" type="presOf" srcId="{608F170B-0FAC-44AB-A615-BC1875E53D85}" destId="{1768D343-D406-4C97-9E11-6AAA65F1D84B}" srcOrd="0" destOrd="0" presId="urn:microsoft.com/office/officeart/2005/8/layout/orgChart1"/>
    <dgm:cxn modelId="{46134D3D-EC02-48BA-8A0F-194696321FBA}" type="presOf" srcId="{E9D26AE0-3157-4C0E-B7E5-44CAE6A993A5}" destId="{A2487922-97DE-40F0-94AC-729ECDFAA610}" srcOrd="0" destOrd="0" presId="urn:microsoft.com/office/officeart/2005/8/layout/orgChart1"/>
    <dgm:cxn modelId="{6BC3673C-6467-43CE-A5AC-F640F9B77DA0}" srcId="{41987AE8-C32A-4059-BC42-52DB650538CE}" destId="{999F8FE8-A25B-4B4C-9021-F3E2551D8F4C}" srcOrd="2" destOrd="0" parTransId="{3BA86B77-CC60-489E-A0F0-3E5361E17E72}" sibTransId="{EE38A832-D9A6-4ABF-9366-DB828BACC242}"/>
    <dgm:cxn modelId="{C7CF81AE-91A3-4972-8984-25A47D3CBB4C}" type="presOf" srcId="{FF30ADA6-FD5F-4800-9F86-FD768E97F46A}" destId="{3D362CA4-2D58-49F2-A403-B24E4077F865}" srcOrd="0" destOrd="0" presId="urn:microsoft.com/office/officeart/2005/8/layout/orgChart1"/>
    <dgm:cxn modelId="{CA5FF8A5-0587-433C-8695-1711DEA46EA0}" srcId="{81B3C93C-7BAF-4FBA-86C3-1DCF9EC62EDF}" destId="{CE868635-DC44-4598-BE3C-28424025B1D0}" srcOrd="3" destOrd="0" parTransId="{ED10F9F5-1AC1-4303-BD94-CCE569A0909D}" sibTransId="{371A3431-7315-4DA2-8DD3-3BCBCF01B702}"/>
    <dgm:cxn modelId="{6710B022-296A-4C92-AD60-B88B2518972B}" srcId="{41987AE8-C32A-4059-BC42-52DB650538CE}" destId="{A0C68EF0-3116-4266-B388-F7FC9E4BA3B0}" srcOrd="1" destOrd="0" parTransId="{FF30ADA6-FD5F-4800-9F86-FD768E97F46A}" sibTransId="{8C62EE24-4D97-4232-AB60-556199A5BF2E}"/>
    <dgm:cxn modelId="{8F133F88-9277-41A5-ABA4-160DF65DDC95}" type="presOf" srcId="{89438E34-5133-46AA-87D2-C738F6665B0B}" destId="{A753BF98-7B48-4779-98CF-0FAFDC59691E}" srcOrd="0" destOrd="0" presId="urn:microsoft.com/office/officeart/2005/8/layout/orgChart1"/>
    <dgm:cxn modelId="{161E3E2E-47F9-4586-80E2-9268FE5137C6}" type="presOf" srcId="{81B3C93C-7BAF-4FBA-86C3-1DCF9EC62EDF}" destId="{26EB3043-F25A-47C1-8A34-275A8BDD6D62}" srcOrd="1" destOrd="0" presId="urn:microsoft.com/office/officeart/2005/8/layout/orgChart1"/>
    <dgm:cxn modelId="{A566CB7F-C429-4FAC-865F-4D75574E554D}" srcId="{21ABBC98-5B4B-419F-BB83-EA2961007DA9}" destId="{81B3C93C-7BAF-4FBA-86C3-1DCF9EC62EDF}" srcOrd="1" destOrd="0" parTransId="{28B77335-5BB9-4151-946B-85DCBC58E03D}" sibTransId="{53008303-BF3E-4186-9B0E-44780D67EA8B}"/>
    <dgm:cxn modelId="{FA9FB6A4-8AC7-4A56-A389-22D13C598E48}" type="presOf" srcId="{85E30B06-7245-4CC7-809B-6499F6930FA1}" destId="{989261CA-76DF-47C8-A02C-1784A70CE6E3}" srcOrd="0" destOrd="0" presId="urn:microsoft.com/office/officeart/2005/8/layout/orgChart1"/>
    <dgm:cxn modelId="{06262CA9-7C5A-49FA-9683-D8EAF550C0E6}" type="presOf" srcId="{81B3C93C-7BAF-4FBA-86C3-1DCF9EC62EDF}" destId="{5EA18DA1-9623-4B40-B665-140D996FB9D6}" srcOrd="0" destOrd="0" presId="urn:microsoft.com/office/officeart/2005/8/layout/orgChart1"/>
    <dgm:cxn modelId="{134C41A2-6EC8-498E-8745-475920BCADFB}" type="presOf" srcId="{17F3AA9A-3C93-4463-8913-A9C8F6387BFC}" destId="{A2525853-84B9-4E37-BE85-544C05FC74D2}" srcOrd="0" destOrd="0" presId="urn:microsoft.com/office/officeart/2005/8/layout/orgChart1"/>
    <dgm:cxn modelId="{50C4AA2E-3354-458E-A74C-AB336C8C0FE1}" type="presOf" srcId="{55F729F9-9E06-4438-A177-666C33D7E33E}" destId="{FB888480-351A-4761-A3B9-441F9BE6C422}" srcOrd="0" destOrd="0" presId="urn:microsoft.com/office/officeart/2005/8/layout/orgChart1"/>
    <dgm:cxn modelId="{36D2B4A0-B7FC-4C53-9CBC-54894825BD05}" type="presOf" srcId="{32C2E22C-D12C-4CE6-A2D2-D83A681C8FC1}" destId="{7B9F85A7-B7CD-4E5E-8638-5BAE9C12BC13}" srcOrd="0" destOrd="0" presId="urn:microsoft.com/office/officeart/2005/8/layout/orgChart1"/>
    <dgm:cxn modelId="{62C7E7F7-5C96-4280-B61D-15A31B998A44}" srcId="{BBF98B13-F4CF-460D-8C7C-14C1AFA40467}" destId="{21ABBC98-5B4B-419F-BB83-EA2961007DA9}" srcOrd="0" destOrd="0" parTransId="{4B24CDFC-7ADE-4933-9163-760ED486990A}" sibTransId="{9923C30D-80B3-422A-97B9-5473AEA73EE2}"/>
    <dgm:cxn modelId="{51D738E5-F515-4442-837D-079AA4F0903E}" type="presOf" srcId="{B6009B1C-9142-4A40-A43C-02F665863C9B}" destId="{FB7DD64D-C8AC-408C-A51F-F7DF114CC93F}" srcOrd="0" destOrd="0" presId="urn:microsoft.com/office/officeart/2005/8/layout/orgChart1"/>
    <dgm:cxn modelId="{5EAEAEB1-7B33-448C-A047-30342BDA6624}" type="presParOf" srcId="{71D6C96A-DEA5-4D0D-AC76-7250954E274B}" destId="{75B47767-979B-4B0F-969F-646191FBB72E}" srcOrd="0" destOrd="0" presId="urn:microsoft.com/office/officeart/2005/8/layout/orgChart1"/>
    <dgm:cxn modelId="{8C58BAB7-577C-43FC-83E5-AA3A589EA78F}" type="presParOf" srcId="{75B47767-979B-4B0F-969F-646191FBB72E}" destId="{7B45351D-BD0C-459A-8135-DF94E4F2B5DD}" srcOrd="0" destOrd="0" presId="urn:microsoft.com/office/officeart/2005/8/layout/orgChart1"/>
    <dgm:cxn modelId="{A7F53E82-7CFF-4826-94DC-ADFFE092D2D4}" type="presParOf" srcId="{7B45351D-BD0C-459A-8135-DF94E4F2B5DD}" destId="{B9D1E100-CDAD-4EE6-8640-AD3D42377EBA}" srcOrd="0" destOrd="0" presId="urn:microsoft.com/office/officeart/2005/8/layout/orgChart1"/>
    <dgm:cxn modelId="{D5A95C51-FB22-460A-8620-2884CC8907CB}" type="presParOf" srcId="{7B45351D-BD0C-459A-8135-DF94E4F2B5DD}" destId="{249949C4-893F-4E37-B602-40ABEA6D06A3}" srcOrd="1" destOrd="0" presId="urn:microsoft.com/office/officeart/2005/8/layout/orgChart1"/>
    <dgm:cxn modelId="{96476D36-F532-4342-A257-F4CCEAC00186}" type="presParOf" srcId="{75B47767-979B-4B0F-969F-646191FBB72E}" destId="{DC54DE7C-E86A-44FE-8971-9DBFE76BD6E5}" srcOrd="1" destOrd="0" presId="urn:microsoft.com/office/officeart/2005/8/layout/orgChart1"/>
    <dgm:cxn modelId="{F289C3E9-B98E-4496-8068-1A31A35ADD1B}" type="presParOf" srcId="{DC54DE7C-E86A-44FE-8971-9DBFE76BD6E5}" destId="{D11E524D-7CF5-43A4-A043-A8D87076F174}" srcOrd="0" destOrd="0" presId="urn:microsoft.com/office/officeart/2005/8/layout/orgChart1"/>
    <dgm:cxn modelId="{705A18EE-8C80-4E31-A304-F10F9929AAE0}" type="presParOf" srcId="{DC54DE7C-E86A-44FE-8971-9DBFE76BD6E5}" destId="{48F6D88D-A101-4D9D-AA70-E9B798A27337}" srcOrd="1" destOrd="0" presId="urn:microsoft.com/office/officeart/2005/8/layout/orgChart1"/>
    <dgm:cxn modelId="{C01E7E8E-6AB1-4B9A-A45A-FE78386863D9}" type="presParOf" srcId="{48F6D88D-A101-4D9D-AA70-E9B798A27337}" destId="{C9FD5615-9F9F-436B-9597-2B29C99B23C2}" srcOrd="0" destOrd="0" presId="urn:microsoft.com/office/officeart/2005/8/layout/orgChart1"/>
    <dgm:cxn modelId="{38256C26-D290-44B6-9AE8-9A72812AE139}" type="presParOf" srcId="{C9FD5615-9F9F-436B-9597-2B29C99B23C2}" destId="{5EA18DA1-9623-4B40-B665-140D996FB9D6}" srcOrd="0" destOrd="0" presId="urn:microsoft.com/office/officeart/2005/8/layout/orgChart1"/>
    <dgm:cxn modelId="{EA5335DC-3A9D-4FD3-B04B-59D59BEEA447}" type="presParOf" srcId="{C9FD5615-9F9F-436B-9597-2B29C99B23C2}" destId="{26EB3043-F25A-47C1-8A34-275A8BDD6D62}" srcOrd="1" destOrd="0" presId="urn:microsoft.com/office/officeart/2005/8/layout/orgChart1"/>
    <dgm:cxn modelId="{294A2BD3-E943-4906-B738-844EBB2FCD4D}" type="presParOf" srcId="{48F6D88D-A101-4D9D-AA70-E9B798A27337}" destId="{9FD38740-B118-49A0-A64F-80BFA3B55412}" srcOrd="1" destOrd="0" presId="urn:microsoft.com/office/officeart/2005/8/layout/orgChart1"/>
    <dgm:cxn modelId="{94856E96-24C7-4E1A-A96B-E6DB166A0315}" type="presParOf" srcId="{9FD38740-B118-49A0-A64F-80BFA3B55412}" destId="{2691B40A-EE6D-49F9-AA82-399F98EF4F1D}" srcOrd="0" destOrd="0" presId="urn:microsoft.com/office/officeart/2005/8/layout/orgChart1"/>
    <dgm:cxn modelId="{67FAE5D2-FE6E-4F72-8D6C-AE486A0C362B}" type="presParOf" srcId="{9FD38740-B118-49A0-A64F-80BFA3B55412}" destId="{75DD6C5C-C26A-4C0F-B354-D957B8E5EEE3}" srcOrd="1" destOrd="0" presId="urn:microsoft.com/office/officeart/2005/8/layout/orgChart1"/>
    <dgm:cxn modelId="{A219AAF9-5017-44F0-845E-30F3FB58CCFE}" type="presParOf" srcId="{75DD6C5C-C26A-4C0F-B354-D957B8E5EEE3}" destId="{69146D1C-8215-4ACC-AA7F-877E4D906570}" srcOrd="0" destOrd="0" presId="urn:microsoft.com/office/officeart/2005/8/layout/orgChart1"/>
    <dgm:cxn modelId="{91B4CC6C-3DB3-41FE-A35E-39AF84CD2D3A}" type="presParOf" srcId="{69146D1C-8215-4ACC-AA7F-877E4D906570}" destId="{FB7DD64D-C8AC-408C-A51F-F7DF114CC93F}" srcOrd="0" destOrd="0" presId="urn:microsoft.com/office/officeart/2005/8/layout/orgChart1"/>
    <dgm:cxn modelId="{05841094-1F22-4359-9426-3A4262A54DDA}" type="presParOf" srcId="{69146D1C-8215-4ACC-AA7F-877E4D906570}" destId="{C7BA23A7-D5C4-41F1-9B74-904CB8D5444F}" srcOrd="1" destOrd="0" presId="urn:microsoft.com/office/officeart/2005/8/layout/orgChart1"/>
    <dgm:cxn modelId="{896857B0-9294-4D8B-BD6F-F049CE541F16}" type="presParOf" srcId="{75DD6C5C-C26A-4C0F-B354-D957B8E5EEE3}" destId="{FD63835B-5124-494A-9848-B4610643886F}" srcOrd="1" destOrd="0" presId="urn:microsoft.com/office/officeart/2005/8/layout/orgChart1"/>
    <dgm:cxn modelId="{06B57478-94BF-4EBA-9086-014AADA2BAC8}" type="presParOf" srcId="{75DD6C5C-C26A-4C0F-B354-D957B8E5EEE3}" destId="{70F31194-3F5F-4607-8C84-9D3F4FE02FD8}" srcOrd="2" destOrd="0" presId="urn:microsoft.com/office/officeart/2005/8/layout/orgChart1"/>
    <dgm:cxn modelId="{51648C04-3B80-4021-8843-50E3D956B3D7}" type="presParOf" srcId="{9FD38740-B118-49A0-A64F-80BFA3B55412}" destId="{0C186131-0335-4421-A8F3-4481F76066FD}" srcOrd="2" destOrd="0" presId="urn:microsoft.com/office/officeart/2005/8/layout/orgChart1"/>
    <dgm:cxn modelId="{52061C17-1206-4375-80AF-A9BDF61C240C}" type="presParOf" srcId="{9FD38740-B118-49A0-A64F-80BFA3B55412}" destId="{6DE4CC95-9318-4593-B995-AC1089E0E2E0}" srcOrd="3" destOrd="0" presId="urn:microsoft.com/office/officeart/2005/8/layout/orgChart1"/>
    <dgm:cxn modelId="{B9BA2C7C-F581-47A9-B584-FA6A2D0A6500}" type="presParOf" srcId="{6DE4CC95-9318-4593-B995-AC1089E0E2E0}" destId="{EE967C8F-4983-4E14-AF88-56BFF5BF84EC}" srcOrd="0" destOrd="0" presId="urn:microsoft.com/office/officeart/2005/8/layout/orgChart1"/>
    <dgm:cxn modelId="{A1952272-A27A-4AE7-8EAE-4E69BFA4C03E}" type="presParOf" srcId="{EE967C8F-4983-4E14-AF88-56BFF5BF84EC}" destId="{7B9F85A7-B7CD-4E5E-8638-5BAE9C12BC13}" srcOrd="0" destOrd="0" presId="urn:microsoft.com/office/officeart/2005/8/layout/orgChart1"/>
    <dgm:cxn modelId="{5DA9B0D0-8836-4028-8E37-3BCB01E85290}" type="presParOf" srcId="{EE967C8F-4983-4E14-AF88-56BFF5BF84EC}" destId="{1D884F50-23D6-47F0-A729-09A97CB68E37}" srcOrd="1" destOrd="0" presId="urn:microsoft.com/office/officeart/2005/8/layout/orgChart1"/>
    <dgm:cxn modelId="{7B0D84EB-21B4-4650-9F17-572F63CBF47F}" type="presParOf" srcId="{6DE4CC95-9318-4593-B995-AC1089E0E2E0}" destId="{CDCD898D-7313-4846-9E8D-8AF1048D615E}" srcOrd="1" destOrd="0" presId="urn:microsoft.com/office/officeart/2005/8/layout/orgChart1"/>
    <dgm:cxn modelId="{A82CFB86-1595-426B-B77E-835556F633D8}" type="presParOf" srcId="{6DE4CC95-9318-4593-B995-AC1089E0E2E0}" destId="{139EE5DB-6945-44FE-8D14-BFF0FC269B47}" srcOrd="2" destOrd="0" presId="urn:microsoft.com/office/officeart/2005/8/layout/orgChart1"/>
    <dgm:cxn modelId="{25C9D9E4-3819-45CF-9C82-F5F05577C80B}" type="presParOf" srcId="{9FD38740-B118-49A0-A64F-80BFA3B55412}" destId="{CD5CB6FA-F242-4331-B25A-064BEB970054}" srcOrd="4" destOrd="0" presId="urn:microsoft.com/office/officeart/2005/8/layout/orgChart1"/>
    <dgm:cxn modelId="{75C306EF-19E7-432E-B102-9DC38B1693DD}" type="presParOf" srcId="{9FD38740-B118-49A0-A64F-80BFA3B55412}" destId="{18F0ECB5-631F-4EE4-9C79-251CA15ECB98}" srcOrd="5" destOrd="0" presId="urn:microsoft.com/office/officeart/2005/8/layout/orgChart1"/>
    <dgm:cxn modelId="{00FEFF52-C4A6-468D-B508-5748D70432C5}" type="presParOf" srcId="{18F0ECB5-631F-4EE4-9C79-251CA15ECB98}" destId="{BF3FDAF4-A5C1-48A5-9863-63FCE5A38618}" srcOrd="0" destOrd="0" presId="urn:microsoft.com/office/officeart/2005/8/layout/orgChart1"/>
    <dgm:cxn modelId="{2E40E9F3-44C1-4501-AEEB-F846FF8E1021}" type="presParOf" srcId="{BF3FDAF4-A5C1-48A5-9863-63FCE5A38618}" destId="{FB888480-351A-4761-A3B9-441F9BE6C422}" srcOrd="0" destOrd="0" presId="urn:microsoft.com/office/officeart/2005/8/layout/orgChart1"/>
    <dgm:cxn modelId="{42F71408-1007-46DD-8E1F-A5AFF0834324}" type="presParOf" srcId="{BF3FDAF4-A5C1-48A5-9863-63FCE5A38618}" destId="{40D18236-6213-4440-BAE3-6AE0DBE35FD8}" srcOrd="1" destOrd="0" presId="urn:microsoft.com/office/officeart/2005/8/layout/orgChart1"/>
    <dgm:cxn modelId="{66CAB8CF-1167-4767-B206-D290C9ACA3ED}" type="presParOf" srcId="{18F0ECB5-631F-4EE4-9C79-251CA15ECB98}" destId="{BC1CB981-2163-4C63-9E8D-AEE95C09FEB7}" srcOrd="1" destOrd="0" presId="urn:microsoft.com/office/officeart/2005/8/layout/orgChart1"/>
    <dgm:cxn modelId="{B596F6D8-3E5E-41E6-9548-A6E7CE94A592}" type="presParOf" srcId="{18F0ECB5-631F-4EE4-9C79-251CA15ECB98}" destId="{F950EAAB-81BC-4F59-9DF2-9C4DDD6E5EC4}" srcOrd="2" destOrd="0" presId="urn:microsoft.com/office/officeart/2005/8/layout/orgChart1"/>
    <dgm:cxn modelId="{5C7D72DA-1F0B-428E-97C8-2EDBC4449692}" type="presParOf" srcId="{9FD38740-B118-49A0-A64F-80BFA3B55412}" destId="{83FC2A3A-67AB-4E33-91FE-05B39CB879C4}" srcOrd="6" destOrd="0" presId="urn:microsoft.com/office/officeart/2005/8/layout/orgChart1"/>
    <dgm:cxn modelId="{2C7EA7DA-EC4D-408C-B643-264BBEA906D2}" type="presParOf" srcId="{9FD38740-B118-49A0-A64F-80BFA3B55412}" destId="{66CB8E52-3F88-4EFD-8A03-98953462C457}" srcOrd="7" destOrd="0" presId="urn:microsoft.com/office/officeart/2005/8/layout/orgChart1"/>
    <dgm:cxn modelId="{670A7994-6448-4CC6-A29D-9E6AEC667A54}" type="presParOf" srcId="{66CB8E52-3F88-4EFD-8A03-98953462C457}" destId="{68224622-2217-4D9C-864A-71C04C08B6B5}" srcOrd="0" destOrd="0" presId="urn:microsoft.com/office/officeart/2005/8/layout/orgChart1"/>
    <dgm:cxn modelId="{2C26AEC7-80E0-4D17-9378-0B00D3AF6CCE}" type="presParOf" srcId="{68224622-2217-4D9C-864A-71C04C08B6B5}" destId="{DAA129F6-790D-48F4-AB57-CAF36BE64F4D}" srcOrd="0" destOrd="0" presId="urn:microsoft.com/office/officeart/2005/8/layout/orgChart1"/>
    <dgm:cxn modelId="{C9DF7C73-9752-4D17-9FB5-5507F98483F4}" type="presParOf" srcId="{68224622-2217-4D9C-864A-71C04C08B6B5}" destId="{D38BC948-ABC2-4185-B8C4-D66491D38184}" srcOrd="1" destOrd="0" presId="urn:microsoft.com/office/officeart/2005/8/layout/orgChart1"/>
    <dgm:cxn modelId="{8E5BAA31-590B-42A2-B5EF-F4C317E92222}" type="presParOf" srcId="{66CB8E52-3F88-4EFD-8A03-98953462C457}" destId="{B844CE10-0E2F-423D-8C6B-7DE69980AAA0}" srcOrd="1" destOrd="0" presId="urn:microsoft.com/office/officeart/2005/8/layout/orgChart1"/>
    <dgm:cxn modelId="{77B5ECDB-8609-402A-B9DE-C018194B3745}" type="presParOf" srcId="{66CB8E52-3F88-4EFD-8A03-98953462C457}" destId="{E42E4509-788E-43E3-B6DE-F6F524136799}" srcOrd="2" destOrd="0" presId="urn:microsoft.com/office/officeart/2005/8/layout/orgChart1"/>
    <dgm:cxn modelId="{ACA274C4-1CA1-42D6-B6C8-2F0DA543899F}" type="presParOf" srcId="{9FD38740-B118-49A0-A64F-80BFA3B55412}" destId="{1768D343-D406-4C97-9E11-6AAA65F1D84B}" srcOrd="8" destOrd="0" presId="urn:microsoft.com/office/officeart/2005/8/layout/orgChart1"/>
    <dgm:cxn modelId="{E07024AF-0280-4977-B1F2-F4BFFC4B1B8B}" type="presParOf" srcId="{9FD38740-B118-49A0-A64F-80BFA3B55412}" destId="{170F333F-4FC7-43DA-A540-8AA1C5BC1B72}" srcOrd="9" destOrd="0" presId="urn:microsoft.com/office/officeart/2005/8/layout/orgChart1"/>
    <dgm:cxn modelId="{83223339-EA0B-4414-80C5-6229B6EEF9AE}" type="presParOf" srcId="{170F333F-4FC7-43DA-A540-8AA1C5BC1B72}" destId="{C0F9E455-D898-4CF1-B45A-D0502EB2F92B}" srcOrd="0" destOrd="0" presId="urn:microsoft.com/office/officeart/2005/8/layout/orgChart1"/>
    <dgm:cxn modelId="{245240A3-4262-493C-BF3C-95C1E5C753C4}" type="presParOf" srcId="{C0F9E455-D898-4CF1-B45A-D0502EB2F92B}" destId="{5E66F031-3D7C-40E3-8B09-23DF3D221F92}" srcOrd="0" destOrd="0" presId="urn:microsoft.com/office/officeart/2005/8/layout/orgChart1"/>
    <dgm:cxn modelId="{787FEAA1-1B1A-482D-937E-B5614EACC7A5}" type="presParOf" srcId="{C0F9E455-D898-4CF1-B45A-D0502EB2F92B}" destId="{758A6C04-A6A5-4589-A3D1-E5F2AE05A13D}" srcOrd="1" destOrd="0" presId="urn:microsoft.com/office/officeart/2005/8/layout/orgChart1"/>
    <dgm:cxn modelId="{8D309BAF-2C44-4971-8CC5-55E994EB11D5}" type="presParOf" srcId="{170F333F-4FC7-43DA-A540-8AA1C5BC1B72}" destId="{C8B9A311-9CB9-4D37-A628-4B40490C2CF8}" srcOrd="1" destOrd="0" presId="urn:microsoft.com/office/officeart/2005/8/layout/orgChart1"/>
    <dgm:cxn modelId="{D053F83D-6038-4E13-A9BA-A28C3AA61170}" type="presParOf" srcId="{170F333F-4FC7-43DA-A540-8AA1C5BC1B72}" destId="{6704E639-62B7-48C7-9DF4-4DD5211ED8A8}" srcOrd="2" destOrd="0" presId="urn:microsoft.com/office/officeart/2005/8/layout/orgChart1"/>
    <dgm:cxn modelId="{2E7F6510-BF8B-492C-AD06-12E367E82DAC}" type="presParOf" srcId="{48F6D88D-A101-4D9D-AA70-E9B798A27337}" destId="{708BD73C-EB3C-42C3-A872-F31AE1720FF6}" srcOrd="2" destOrd="0" presId="urn:microsoft.com/office/officeart/2005/8/layout/orgChart1"/>
    <dgm:cxn modelId="{0B43E64D-62A7-4164-B47B-C97F45BA4E88}" type="presParOf" srcId="{DC54DE7C-E86A-44FE-8971-9DBFE76BD6E5}" destId="{75DAB098-9673-4499-94BA-432EFC36DAA4}" srcOrd="2" destOrd="0" presId="urn:microsoft.com/office/officeart/2005/8/layout/orgChart1"/>
    <dgm:cxn modelId="{73BFC79B-F5B7-4207-AB8B-AFF5AB679610}" type="presParOf" srcId="{DC54DE7C-E86A-44FE-8971-9DBFE76BD6E5}" destId="{FF0F494A-1E5A-46CC-B0A9-4C0DE799DFE2}" srcOrd="3" destOrd="0" presId="urn:microsoft.com/office/officeart/2005/8/layout/orgChart1"/>
    <dgm:cxn modelId="{32E0A4CE-6933-4D9A-9D9F-B4D7B85FF5A5}" type="presParOf" srcId="{FF0F494A-1E5A-46CC-B0A9-4C0DE799DFE2}" destId="{67744FAE-691A-430B-B044-D08B5DD57052}" srcOrd="0" destOrd="0" presId="urn:microsoft.com/office/officeart/2005/8/layout/orgChart1"/>
    <dgm:cxn modelId="{350BA420-2996-47C5-A223-8F24858B569B}" type="presParOf" srcId="{67744FAE-691A-430B-B044-D08B5DD57052}" destId="{A8561F82-E7DE-4B93-B42A-B3CDB7006DF4}" srcOrd="0" destOrd="0" presId="urn:microsoft.com/office/officeart/2005/8/layout/orgChart1"/>
    <dgm:cxn modelId="{BF9759E3-C31D-46E1-9505-97468C2D1B4C}" type="presParOf" srcId="{67744FAE-691A-430B-B044-D08B5DD57052}" destId="{9E7AF8C1-F970-41A1-A76B-618767B81259}" srcOrd="1" destOrd="0" presId="urn:microsoft.com/office/officeart/2005/8/layout/orgChart1"/>
    <dgm:cxn modelId="{54BF7019-6268-4B1D-BF07-B2C5DDCEA258}" type="presParOf" srcId="{FF0F494A-1E5A-46CC-B0A9-4C0DE799DFE2}" destId="{A2395C54-7D50-4617-9B1D-82A852B77461}" srcOrd="1" destOrd="0" presId="urn:microsoft.com/office/officeart/2005/8/layout/orgChart1"/>
    <dgm:cxn modelId="{7AE06473-2C56-4D76-A0B3-E80004E3D7D5}" type="presParOf" srcId="{FF0F494A-1E5A-46CC-B0A9-4C0DE799DFE2}" destId="{06CAEE8A-BDCF-4370-AA4A-B7DE91F4256D}" srcOrd="2" destOrd="0" presId="urn:microsoft.com/office/officeart/2005/8/layout/orgChart1"/>
    <dgm:cxn modelId="{DBDBD29D-DCD4-4BF8-BEC0-BBFAD0A11F4F}" type="presParOf" srcId="{DC54DE7C-E86A-44FE-8971-9DBFE76BD6E5}" destId="{A753BF98-7B48-4779-98CF-0FAFDC59691E}" srcOrd="4" destOrd="0" presId="urn:microsoft.com/office/officeart/2005/8/layout/orgChart1"/>
    <dgm:cxn modelId="{D874581D-F14F-4291-B2C8-CDA0997DE634}" type="presParOf" srcId="{DC54DE7C-E86A-44FE-8971-9DBFE76BD6E5}" destId="{5784C2F1-8CAC-4B73-94D5-2296663BBC02}" srcOrd="5" destOrd="0" presId="urn:microsoft.com/office/officeart/2005/8/layout/orgChart1"/>
    <dgm:cxn modelId="{603CAF1D-97CD-4140-9998-5A49F59F96DD}" type="presParOf" srcId="{5784C2F1-8CAC-4B73-94D5-2296663BBC02}" destId="{8C0566E5-A34B-4FE1-B989-C38E4B77C758}" srcOrd="0" destOrd="0" presId="urn:microsoft.com/office/officeart/2005/8/layout/orgChart1"/>
    <dgm:cxn modelId="{CCB0F922-B44F-419B-B06A-200A173A58BA}" type="presParOf" srcId="{8C0566E5-A34B-4FE1-B989-C38E4B77C758}" destId="{125EF82B-2F1B-4E5C-A094-3ECE3C8831CE}" srcOrd="0" destOrd="0" presId="urn:microsoft.com/office/officeart/2005/8/layout/orgChart1"/>
    <dgm:cxn modelId="{CEE4AF98-1277-4AE5-9D7F-107EE1C804AB}" type="presParOf" srcId="{8C0566E5-A34B-4FE1-B989-C38E4B77C758}" destId="{FADF7695-8DDF-4758-912F-76264C07C4D8}" srcOrd="1" destOrd="0" presId="urn:microsoft.com/office/officeart/2005/8/layout/orgChart1"/>
    <dgm:cxn modelId="{B56CDD67-E4A1-477C-9613-1031C65E412B}" type="presParOf" srcId="{5784C2F1-8CAC-4B73-94D5-2296663BBC02}" destId="{C5EB4B7A-CEC4-437D-A875-FEBADC92FCA5}" srcOrd="1" destOrd="0" presId="urn:microsoft.com/office/officeart/2005/8/layout/orgChart1"/>
    <dgm:cxn modelId="{26C8971C-F9D6-450B-9CC2-05E11ACCEC5F}" type="presParOf" srcId="{5784C2F1-8CAC-4B73-94D5-2296663BBC02}" destId="{E4FA8FFB-C6DB-452E-9455-F49F033F8CFD}" srcOrd="2" destOrd="0" presId="urn:microsoft.com/office/officeart/2005/8/layout/orgChart1"/>
    <dgm:cxn modelId="{C7B3670C-7AA9-45FE-A921-C436EDF68CF4}" type="presParOf" srcId="{DC54DE7C-E86A-44FE-8971-9DBFE76BD6E5}" destId="{A2525853-84B9-4E37-BE85-544C05FC74D2}" srcOrd="6" destOrd="0" presId="urn:microsoft.com/office/officeart/2005/8/layout/orgChart1"/>
    <dgm:cxn modelId="{2923E4F2-1331-41D0-B69D-8D2BCA65DC6E}" type="presParOf" srcId="{DC54DE7C-E86A-44FE-8971-9DBFE76BD6E5}" destId="{29F0313B-AD56-473D-BC86-1C58B16D4B43}" srcOrd="7" destOrd="0" presId="urn:microsoft.com/office/officeart/2005/8/layout/orgChart1"/>
    <dgm:cxn modelId="{E48373B8-B807-4852-A161-F7B4F2EE42BE}" type="presParOf" srcId="{29F0313B-AD56-473D-BC86-1C58B16D4B43}" destId="{E8C84938-82ED-497C-A82F-2FB20498F691}" srcOrd="0" destOrd="0" presId="urn:microsoft.com/office/officeart/2005/8/layout/orgChart1"/>
    <dgm:cxn modelId="{6DD78931-E477-4790-AE50-9EFF5D9C86AA}" type="presParOf" srcId="{E8C84938-82ED-497C-A82F-2FB20498F691}" destId="{7BD4D63C-581B-47EA-8EBA-8C8469284E4F}" srcOrd="0" destOrd="0" presId="urn:microsoft.com/office/officeart/2005/8/layout/orgChart1"/>
    <dgm:cxn modelId="{94216FF2-8F6E-4817-847D-AB03807C42D6}" type="presParOf" srcId="{E8C84938-82ED-497C-A82F-2FB20498F691}" destId="{3B20198B-7F6A-4539-A394-B45A48699787}" srcOrd="1" destOrd="0" presId="urn:microsoft.com/office/officeart/2005/8/layout/orgChart1"/>
    <dgm:cxn modelId="{0DF2B821-A1CC-446B-A2B6-F0220FAC86AF}" type="presParOf" srcId="{29F0313B-AD56-473D-BC86-1C58B16D4B43}" destId="{2E8C4055-0903-4B60-8099-CC2655967B96}" srcOrd="1" destOrd="0" presId="urn:microsoft.com/office/officeart/2005/8/layout/orgChart1"/>
    <dgm:cxn modelId="{AD33D949-0D6A-48F8-A9CC-6214350140BF}" type="presParOf" srcId="{29F0313B-AD56-473D-BC86-1C58B16D4B43}" destId="{4B1EFF82-27CB-4472-A1A0-909932B7374E}" srcOrd="2" destOrd="0" presId="urn:microsoft.com/office/officeart/2005/8/layout/orgChart1"/>
    <dgm:cxn modelId="{D96E7C9C-5B48-400B-82A8-F490DB3E323A}" type="presParOf" srcId="{DC54DE7C-E86A-44FE-8971-9DBFE76BD6E5}" destId="{989261CA-76DF-47C8-A02C-1784A70CE6E3}" srcOrd="8" destOrd="0" presId="urn:microsoft.com/office/officeart/2005/8/layout/orgChart1"/>
    <dgm:cxn modelId="{FBBDE89A-DF8F-4E75-8DF7-08BB473F6C73}" type="presParOf" srcId="{DC54DE7C-E86A-44FE-8971-9DBFE76BD6E5}" destId="{3073C490-4087-4A32-B3BE-5C6406CFCA1A}" srcOrd="9" destOrd="0" presId="urn:microsoft.com/office/officeart/2005/8/layout/orgChart1"/>
    <dgm:cxn modelId="{8DCEBB2C-38AA-411A-B098-CA2A93263164}" type="presParOf" srcId="{3073C490-4087-4A32-B3BE-5C6406CFCA1A}" destId="{07167883-4E68-403C-8262-A58DF3616406}" srcOrd="0" destOrd="0" presId="urn:microsoft.com/office/officeart/2005/8/layout/orgChart1"/>
    <dgm:cxn modelId="{493511F7-85EA-457C-B44B-0D425BE05102}" type="presParOf" srcId="{07167883-4E68-403C-8262-A58DF3616406}" destId="{9D244B57-A3D2-4B99-A47E-E1815F435E31}" srcOrd="0" destOrd="0" presId="urn:microsoft.com/office/officeart/2005/8/layout/orgChart1"/>
    <dgm:cxn modelId="{F7943CB2-B1E0-4E93-85D5-5999CAAA22C5}" type="presParOf" srcId="{07167883-4E68-403C-8262-A58DF3616406}" destId="{D8F5D2A9-AEFF-42C7-B4AA-449B2C2B81B9}" srcOrd="1" destOrd="0" presId="urn:microsoft.com/office/officeart/2005/8/layout/orgChart1"/>
    <dgm:cxn modelId="{1BFD014D-82C9-4089-994F-0BE31327B3D6}" type="presParOf" srcId="{3073C490-4087-4A32-B3BE-5C6406CFCA1A}" destId="{C2D2AC8E-8884-478B-A87B-A52351A8EF46}" srcOrd="1" destOrd="0" presId="urn:microsoft.com/office/officeart/2005/8/layout/orgChart1"/>
    <dgm:cxn modelId="{FE6115C5-702C-4A85-B661-3CE0E03FF633}" type="presParOf" srcId="{3073C490-4087-4A32-B3BE-5C6406CFCA1A}" destId="{715B704E-2018-4807-AA9F-F7AD20DF103A}" srcOrd="2" destOrd="0" presId="urn:microsoft.com/office/officeart/2005/8/layout/orgChart1"/>
    <dgm:cxn modelId="{834AA4FB-181D-4094-9E9F-B319C6C574EA}" type="presParOf" srcId="{75B47767-979B-4B0F-969F-646191FBB72E}" destId="{E372A03F-C3BE-45FB-9356-6A63877B35B7}" srcOrd="2" destOrd="0" presId="urn:microsoft.com/office/officeart/2005/8/layout/orgChart1"/>
    <dgm:cxn modelId="{E885A103-684F-4CB0-A213-713F64E5492D}" type="presParOf" srcId="{E372A03F-C3BE-45FB-9356-6A63877B35B7}" destId="{A352191A-7BE9-423D-AE18-3887BB84A110}" srcOrd="0" destOrd="0" presId="urn:microsoft.com/office/officeart/2005/8/layout/orgChart1"/>
    <dgm:cxn modelId="{2F2821C0-343B-41ED-A29F-BD032C24DE4B}" type="presParOf" srcId="{E372A03F-C3BE-45FB-9356-6A63877B35B7}" destId="{CC5C649F-E42F-4BB7-B043-DEE1979FA4D4}" srcOrd="1" destOrd="0" presId="urn:microsoft.com/office/officeart/2005/8/layout/orgChart1"/>
    <dgm:cxn modelId="{4CA2274B-A6A4-4601-86C7-DA41AE16C079}" type="presParOf" srcId="{CC5C649F-E42F-4BB7-B043-DEE1979FA4D4}" destId="{26CE3B76-1C19-4981-A315-A356ECB28735}" srcOrd="0" destOrd="0" presId="urn:microsoft.com/office/officeart/2005/8/layout/orgChart1"/>
    <dgm:cxn modelId="{64607769-60E8-465A-B952-3327896F2CC1}" type="presParOf" srcId="{26CE3B76-1C19-4981-A315-A356ECB28735}" destId="{55EAD12C-155B-4755-AF03-D79113D94AA8}" srcOrd="0" destOrd="0" presId="urn:microsoft.com/office/officeart/2005/8/layout/orgChart1"/>
    <dgm:cxn modelId="{E8A7E077-7F6C-4B5D-8E7B-6F987A4FED1C}" type="presParOf" srcId="{26CE3B76-1C19-4981-A315-A356ECB28735}" destId="{4C7EBF20-BCF4-42AB-90B9-E93EE39318C5}" srcOrd="1" destOrd="0" presId="urn:microsoft.com/office/officeart/2005/8/layout/orgChart1"/>
    <dgm:cxn modelId="{EE600B26-184A-4507-B233-466124C6B2EA}" type="presParOf" srcId="{CC5C649F-E42F-4BB7-B043-DEE1979FA4D4}" destId="{FBB52E09-2D7E-4E2C-AC40-E2652186E215}" srcOrd="1" destOrd="0" presId="urn:microsoft.com/office/officeart/2005/8/layout/orgChart1"/>
    <dgm:cxn modelId="{9282894D-1FC2-46E2-B351-D3CFF2F08071}" type="presParOf" srcId="{CC5C649F-E42F-4BB7-B043-DEE1979FA4D4}" destId="{92BD9CA7-90FD-4E4F-B9C1-98D53D304558}" srcOrd="2" destOrd="0" presId="urn:microsoft.com/office/officeart/2005/8/layout/orgChart1"/>
    <dgm:cxn modelId="{CB3B22B6-BFAE-4282-90AD-A1F66580CED2}" type="presParOf" srcId="{71D6C96A-DEA5-4D0D-AC76-7250954E274B}" destId="{9A90D4D3-FCFD-470A-9AFB-9FEC9E6DE7A6}" srcOrd="1" destOrd="0" presId="urn:microsoft.com/office/officeart/2005/8/layout/orgChart1"/>
    <dgm:cxn modelId="{D4D1B223-E01E-4A07-B06F-80F75A1EDEEE}" type="presParOf" srcId="{9A90D4D3-FCFD-470A-9AFB-9FEC9E6DE7A6}" destId="{C2D639BD-746C-4589-ADF4-123FBF7ED6EB}" srcOrd="0" destOrd="0" presId="urn:microsoft.com/office/officeart/2005/8/layout/orgChart1"/>
    <dgm:cxn modelId="{E12A72DB-FA5D-401F-91A2-1507BF3424BB}" type="presParOf" srcId="{C2D639BD-746C-4589-ADF4-123FBF7ED6EB}" destId="{5B491B77-3EAD-4750-AFC8-75F38B03A9B3}" srcOrd="0" destOrd="0" presId="urn:microsoft.com/office/officeart/2005/8/layout/orgChart1"/>
    <dgm:cxn modelId="{9C9B5C41-15B7-45D4-B6D6-204FEF0D9B44}" type="presParOf" srcId="{C2D639BD-746C-4589-ADF4-123FBF7ED6EB}" destId="{BC91071A-E078-48A1-A2F1-D7D60AF78D15}" srcOrd="1" destOrd="0" presId="urn:microsoft.com/office/officeart/2005/8/layout/orgChart1"/>
    <dgm:cxn modelId="{ED4418DC-E45F-4715-BA4F-8BF80B373DCC}" type="presParOf" srcId="{9A90D4D3-FCFD-470A-9AFB-9FEC9E6DE7A6}" destId="{6229476C-8394-4B43-98C2-1676F15D2E0D}" srcOrd="1" destOrd="0" presId="urn:microsoft.com/office/officeart/2005/8/layout/orgChart1"/>
    <dgm:cxn modelId="{756BF7D5-F18A-4DA8-9291-C77B86E37292}" type="presParOf" srcId="{9A90D4D3-FCFD-470A-9AFB-9FEC9E6DE7A6}" destId="{D47FB5D4-E5BF-4D14-9B8A-C07B8BCB09EC}" srcOrd="2" destOrd="0" presId="urn:microsoft.com/office/officeart/2005/8/layout/orgChart1"/>
    <dgm:cxn modelId="{78350DEB-C4F7-4C82-AB5D-A7464025926C}" type="presParOf" srcId="{D47FB5D4-E5BF-4D14-9B8A-C07B8BCB09EC}" destId="{EECE6D7B-9706-4CBC-9D3A-4E822E01B123}" srcOrd="0" destOrd="0" presId="urn:microsoft.com/office/officeart/2005/8/layout/orgChart1"/>
    <dgm:cxn modelId="{D4DDB283-4BDB-4F2B-B8EA-FF159CF6D45D}" type="presParOf" srcId="{D47FB5D4-E5BF-4D14-9B8A-C07B8BCB09EC}" destId="{61A63692-74FA-48BE-B935-5ADC0298B90C}" srcOrd="1" destOrd="0" presId="urn:microsoft.com/office/officeart/2005/8/layout/orgChart1"/>
    <dgm:cxn modelId="{81B464D1-302D-429E-B3F7-0ADEAA5C2269}" type="presParOf" srcId="{61A63692-74FA-48BE-B935-5ADC0298B90C}" destId="{04532F52-0911-457A-9852-908B884BA43B}" srcOrd="0" destOrd="0" presId="urn:microsoft.com/office/officeart/2005/8/layout/orgChart1"/>
    <dgm:cxn modelId="{01798489-0FE7-46AE-8037-7BFBF0D49502}" type="presParOf" srcId="{04532F52-0911-457A-9852-908B884BA43B}" destId="{ACC59473-7FBD-4FE0-BBA2-D2DFEB25EDEA}" srcOrd="0" destOrd="0" presId="urn:microsoft.com/office/officeart/2005/8/layout/orgChart1"/>
    <dgm:cxn modelId="{693EBBC3-A69A-491B-80FC-F2CECDDA8D4D}" type="presParOf" srcId="{04532F52-0911-457A-9852-908B884BA43B}" destId="{BA39AD66-A001-4E11-935A-C503C0554FE2}" srcOrd="1" destOrd="0" presId="urn:microsoft.com/office/officeart/2005/8/layout/orgChart1"/>
    <dgm:cxn modelId="{12E95386-B9D2-42BD-B4A4-DF7B42338A2B}" type="presParOf" srcId="{61A63692-74FA-48BE-B935-5ADC0298B90C}" destId="{600273F1-25AE-4181-8850-F6CBB8AF2A75}" srcOrd="1" destOrd="0" presId="urn:microsoft.com/office/officeart/2005/8/layout/orgChart1"/>
    <dgm:cxn modelId="{11F26147-BA8C-4D7B-81D5-DC3C32A32D59}" type="presParOf" srcId="{61A63692-74FA-48BE-B935-5ADC0298B90C}" destId="{23060161-3E85-49C3-83A6-315F1DF596C6}" srcOrd="2" destOrd="0" presId="urn:microsoft.com/office/officeart/2005/8/layout/orgChart1"/>
    <dgm:cxn modelId="{064F5123-E5D3-49FA-AE20-11DC8FBBE679}" type="presParOf" srcId="{D47FB5D4-E5BF-4D14-9B8A-C07B8BCB09EC}" destId="{3D362CA4-2D58-49F2-A403-B24E4077F865}" srcOrd="2" destOrd="0" presId="urn:microsoft.com/office/officeart/2005/8/layout/orgChart1"/>
    <dgm:cxn modelId="{DADFDEEA-C12B-4C11-9586-4AA6187028CE}" type="presParOf" srcId="{D47FB5D4-E5BF-4D14-9B8A-C07B8BCB09EC}" destId="{8BB5B882-AF1E-41AF-AB5D-489AB6605DDB}" srcOrd="3" destOrd="0" presId="urn:microsoft.com/office/officeart/2005/8/layout/orgChart1"/>
    <dgm:cxn modelId="{F132B850-62E0-40F3-A4A0-6954306926FD}" type="presParOf" srcId="{8BB5B882-AF1E-41AF-AB5D-489AB6605DDB}" destId="{1622E37E-E005-4B18-9597-0E991F28B6AE}" srcOrd="0" destOrd="0" presId="urn:microsoft.com/office/officeart/2005/8/layout/orgChart1"/>
    <dgm:cxn modelId="{598DEEEA-40E4-4683-B8F5-AC14E0109EE5}" type="presParOf" srcId="{1622E37E-E005-4B18-9597-0E991F28B6AE}" destId="{6C07BC65-32EF-423F-A524-140346D5DA30}" srcOrd="0" destOrd="0" presId="urn:microsoft.com/office/officeart/2005/8/layout/orgChart1"/>
    <dgm:cxn modelId="{26083EDB-AC46-4D8D-BFE9-FE778694F042}" type="presParOf" srcId="{1622E37E-E005-4B18-9597-0E991F28B6AE}" destId="{F9A7510B-63EA-4618-80CA-E54C4D2E7328}" srcOrd="1" destOrd="0" presId="urn:microsoft.com/office/officeart/2005/8/layout/orgChart1"/>
    <dgm:cxn modelId="{3E5C76E3-4D09-4038-9D3D-AF4A8AB2EBD9}" type="presParOf" srcId="{8BB5B882-AF1E-41AF-AB5D-489AB6605DDB}" destId="{9AD95B94-514F-462D-BE41-E4A849B587F0}" srcOrd="1" destOrd="0" presId="urn:microsoft.com/office/officeart/2005/8/layout/orgChart1"/>
    <dgm:cxn modelId="{574FA247-6CD7-47F7-8921-ECFE66422F83}" type="presParOf" srcId="{8BB5B882-AF1E-41AF-AB5D-489AB6605DDB}" destId="{95AA3C20-74D8-45EA-9335-CC90BFD2811F}" srcOrd="2" destOrd="0" presId="urn:microsoft.com/office/officeart/2005/8/layout/orgChart1"/>
    <dgm:cxn modelId="{7AC22397-C5A7-436A-831A-E075FD9BB4F6}" type="presParOf" srcId="{D47FB5D4-E5BF-4D14-9B8A-C07B8BCB09EC}" destId="{976DD98B-6C44-4C94-95F1-1B08E29FE3B9}" srcOrd="4" destOrd="0" presId="urn:microsoft.com/office/officeart/2005/8/layout/orgChart1"/>
    <dgm:cxn modelId="{1C26C985-4D47-4989-B59D-C5543BE097D0}" type="presParOf" srcId="{D47FB5D4-E5BF-4D14-9B8A-C07B8BCB09EC}" destId="{D4146E14-280C-4AD0-84CF-F45D0CEEDABC}" srcOrd="5" destOrd="0" presId="urn:microsoft.com/office/officeart/2005/8/layout/orgChart1"/>
    <dgm:cxn modelId="{CE2010F7-532D-459D-B601-1DAD9F778F66}" type="presParOf" srcId="{D4146E14-280C-4AD0-84CF-F45D0CEEDABC}" destId="{9B18A192-C466-4570-8039-FBBEE8E2BAA4}" srcOrd="0" destOrd="0" presId="urn:microsoft.com/office/officeart/2005/8/layout/orgChart1"/>
    <dgm:cxn modelId="{5328F24E-76AA-468B-8228-F26DC60C5C5E}" type="presParOf" srcId="{9B18A192-C466-4570-8039-FBBEE8E2BAA4}" destId="{A6453396-9D52-4527-8C88-5631A188BC36}" srcOrd="0" destOrd="0" presId="urn:microsoft.com/office/officeart/2005/8/layout/orgChart1"/>
    <dgm:cxn modelId="{66A0D5EB-AEC5-45C3-AEA0-E465BB8056CD}" type="presParOf" srcId="{9B18A192-C466-4570-8039-FBBEE8E2BAA4}" destId="{B9F92526-9E5B-4BAB-85B0-39DF8D13A974}" srcOrd="1" destOrd="0" presId="urn:microsoft.com/office/officeart/2005/8/layout/orgChart1"/>
    <dgm:cxn modelId="{49DD9007-FFD8-4FA0-846A-5A6052D038A6}" type="presParOf" srcId="{D4146E14-280C-4AD0-84CF-F45D0CEEDABC}" destId="{37390F3F-0AA7-49AB-9C57-5612F4B1DEB1}" srcOrd="1" destOrd="0" presId="urn:microsoft.com/office/officeart/2005/8/layout/orgChart1"/>
    <dgm:cxn modelId="{68CF3FF4-9A79-40AB-926E-160CFCB71E0F}" type="presParOf" srcId="{D4146E14-280C-4AD0-84CF-F45D0CEEDABC}" destId="{1F95A49B-0DD4-4023-B635-780D591CE62F}" srcOrd="2" destOrd="0" presId="urn:microsoft.com/office/officeart/2005/8/layout/orgChart1"/>
    <dgm:cxn modelId="{F147E944-3D72-45AE-90B9-08783A42EDE8}" type="presParOf" srcId="{D47FB5D4-E5BF-4D14-9B8A-C07B8BCB09EC}" destId="{CBF9C8CE-499B-46E7-AAB9-5DC4BE001E90}" srcOrd="6" destOrd="0" presId="urn:microsoft.com/office/officeart/2005/8/layout/orgChart1"/>
    <dgm:cxn modelId="{D5EA8826-7BB9-41B1-A5D2-F789053E5EEA}" type="presParOf" srcId="{D47FB5D4-E5BF-4D14-9B8A-C07B8BCB09EC}" destId="{32BA54C0-448F-4823-A27E-51EF6F85F10F}" srcOrd="7" destOrd="0" presId="urn:microsoft.com/office/officeart/2005/8/layout/orgChart1"/>
    <dgm:cxn modelId="{316A6B01-55AA-4CFE-95F0-C995EECF3A1A}" type="presParOf" srcId="{32BA54C0-448F-4823-A27E-51EF6F85F10F}" destId="{FED82554-5581-4E95-B11F-F5D876943346}" srcOrd="0" destOrd="0" presId="urn:microsoft.com/office/officeart/2005/8/layout/orgChart1"/>
    <dgm:cxn modelId="{1FABF2EC-DB4F-4D32-9413-2E28D73D8FAF}" type="presParOf" srcId="{FED82554-5581-4E95-B11F-F5D876943346}" destId="{A2487922-97DE-40F0-94AC-729ECDFAA610}" srcOrd="0" destOrd="0" presId="urn:microsoft.com/office/officeart/2005/8/layout/orgChart1"/>
    <dgm:cxn modelId="{BAD06F5C-DE6A-4DB5-B019-4CA191086092}" type="presParOf" srcId="{FED82554-5581-4E95-B11F-F5D876943346}" destId="{CF720563-6DA4-47CE-B7CF-D074F53FFA45}" srcOrd="1" destOrd="0" presId="urn:microsoft.com/office/officeart/2005/8/layout/orgChart1"/>
    <dgm:cxn modelId="{D97FE644-4425-40DE-873F-AE09D5C8C553}" type="presParOf" srcId="{32BA54C0-448F-4823-A27E-51EF6F85F10F}" destId="{84B450E6-5F61-440C-A422-32436A4FDD84}" srcOrd="1" destOrd="0" presId="urn:microsoft.com/office/officeart/2005/8/layout/orgChart1"/>
    <dgm:cxn modelId="{011CFA82-231E-4D42-838B-17CEE094B1BB}" type="presParOf" srcId="{32BA54C0-448F-4823-A27E-51EF6F85F10F}" destId="{0B451307-D2F2-4F70-B576-14FDEE9B7976}" srcOrd="2" destOrd="0" presId="urn:microsoft.com/office/officeart/2005/8/layout/orgChart1"/>
  </dgm:cxnLst>
  <dgm:bg>
    <a:effectLst>
      <a:softEdge rad="127000"/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0E8F-3555-404A-B435-505A5F77BEF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D3D5-3329-4A6A-8DF5-68C66257B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9470-021F-496F-8CD7-686E4AE25E2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5E04-327E-4960-AEB8-3DB59A4A9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14B2-F194-4FB5-AA92-7C2F4CD8376C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A57F-85FB-43B1-867A-B2A12B7C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34BE-CD53-4CB9-BBC0-1FFB4047F300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6F1D-BBBC-4DFF-828F-4512BBE2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99C2-A8D8-4269-99F3-00D35050E72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FACE-04C2-47E0-B23F-414416410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EF59-CD2A-4FBB-B555-5166C118D67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E270-2FBB-4647-89DF-CA39096B0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3CE1-CF1A-47EC-8E77-48EBA94AD4C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6F49-E135-4A4C-A363-190314D3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F9D2-821D-453C-8F8D-C7D5D0D13A3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B14B-D16E-4967-81CA-CC9D268DF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2254-03BC-4853-B782-7C7A28E80F2E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CBF7-56A7-42F5-94B4-677D12CE9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6226-5763-4A91-84D9-5E0CBCF7E6A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BC7C-857F-4B97-8313-BCCEBD7FB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5FD-56A8-4B4F-8758-A1C3CF16C0FB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982E-699B-4E5D-A158-6CAB19EBB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E892CE-BE74-4BC3-94D0-2D01B58BABD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8BC327-3405-42A0-B7AC-320CD63BE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5CB2-3AFC-48EA-8FAC-C313FDAA106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3154-A9CE-473D-B23F-24E6EE729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33BB-C06D-46FC-BEB7-381EB35F084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2F7A-1CBD-4308-8124-74F170E6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4088-B6CB-4423-A406-44F0D8ED1F90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02DA-CC26-4F11-B03B-E7AB6124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1E38-1F92-46DF-9EB1-EFCDB81EB6A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32BD-9659-415D-8457-A499EE503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D92F-41E9-4AF5-A19E-319E6598067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0213-D0EB-4CB1-9B96-90B86550B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AE1C-DC95-4206-9F3F-94645B43B43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1357-5AF2-4AA6-918E-833878DD5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743-ECD5-4F71-A77D-24D40BD0300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532D-957A-467D-B634-DE15915C0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8F8-B561-410C-94A3-10ADDACA77A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A007-AE54-4E35-A945-719421AA1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9E5C-307C-4AD4-AD72-290DDFEC08A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0991-F617-4151-840F-D3948B286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0F43-C0DE-44A1-BB8F-C4AB2F9FB855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E06D-F54B-46F0-9C23-D8E654FF2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00E2-49C2-424E-B81F-32E5D62961AB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49D3-8901-4B17-8C54-F29B9BA3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87B6-F095-456F-9552-E605BF12233C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7B4A-721B-40A3-9A82-7028408A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5997-4E66-44AB-B3FC-AE4C256FDB9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3167-D35B-4EC7-BF49-D18C958E1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5C1-8667-4203-8D97-16823DAE40B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BA85-A4BE-4FC0-A0C6-3A2E1358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5119-21CB-4252-87F5-A6BF3E7F542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D4D3-BAEA-46FD-BB46-0701E3132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E57AD3-A36D-40D3-A411-654C7C7FD8B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B309DC-31CB-43CE-BE38-5933BDA4C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809A-02C7-4532-B982-BA3CBC73150B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CEBA-8E3E-4FFE-B7B2-D6C0E5141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3D95F5-2441-4E5C-B71B-616196153FFE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678877-2B62-4EBC-BE69-C4C71DFDE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B020-B74A-4BAC-9060-8EFED170C89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645D-E665-4A15-931D-DF95001EB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8718-0CB4-440D-AF8A-511954FDDCB5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D7AF-2280-4BCD-ACE1-CFD4AC206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0AEE-C55D-4DCA-B934-22528BFAC4DC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D488-9928-4859-80D3-73A997DED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7916-BBFD-4A22-8821-2A578516DD4D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E7E7-D829-41EF-8C8F-3B74CFFF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CBD7-39CD-403A-B664-614DFF0B800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B945-862C-4FAF-8666-770B4558F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958D-8349-4143-AA39-6D7A7225EDD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AE00-5D73-4B7C-9650-F5BD2DCFC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B43675-D9C9-42FB-B85B-EDA24FFB4CA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B9FA2-7328-4E1A-A76F-96B9422E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2548-D99E-44EF-B0E9-8E48611C44D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B204-0AD4-4BD4-98AE-FC6BF4F2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21F4F-B79A-450E-8B0C-11409071C94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DA3E196-49EB-4720-866E-A1FB5789A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28A5-0FDA-48F3-9289-DF71562003B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801182-D2BA-47D3-B4F0-A10C851D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971A-FBEE-4F3F-B186-AA8EFED99CE5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6A70-40B1-41AE-A259-AA0CAADA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105D-277A-43BC-909E-8B507BA8A90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1691-A536-4EE3-A255-40F2F0514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6706-CF6E-4C98-8900-FB84E9C95B03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EB15-D35B-4178-A544-15FAF498C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009C-7741-4FF0-88E2-EDD2718CEF6E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B8F6-D90B-4162-B689-91533D712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29B0-3726-446B-8A18-DC5AF09740C3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2FC4-6C0A-4A73-BDB8-1B1412C59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38F6-D119-4EAA-B0F5-2E8DA1AF23A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F7CD-91CE-4D84-A94D-11541A49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5A84-A09C-42D6-BC96-C492F55656C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09B6-9041-4C3F-AA20-67D02E237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F00D-97B9-4D37-862A-0CAF26B43A6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F604-1F07-4620-8733-AA4F26F7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3814-2763-4957-8C82-79775970AAC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824E-B9FD-4F3F-85C5-29A7F7F29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DC11-D2FC-4161-AB41-A6D397D6D5B6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2444-23B8-45C0-8EFF-A0F2654B2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95D5-AB75-4160-8E8D-6316C0B0935E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9DF3-1811-4D4B-81DD-8C465215E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465E-1972-4EAC-B2A7-1D7F0943AB9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8EC6-3924-4FCD-B254-B7378BCC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94B3-4799-45F2-B167-FFFB1443A3B3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5AF3-8F91-48DE-9514-1858F2A6D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1C23-8768-460D-AD31-40C87BD4D01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F254-84E4-45FC-8945-B7FA1597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00B9-940F-4868-970B-1BA74A0F9EC9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57B7-2A48-46F9-AB21-E49B34DE5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61E5D1-50ED-4BC6-82B7-C1AE3FE2044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A7AAEB-AA1C-4F61-82B7-67B90AF1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C104-7602-4EFE-A4FC-395A38FBBD9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B15A-CE7B-4424-8C1D-4B361AA71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4018-B171-44DD-B38F-19A08BF155F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519E-7F85-4B0C-BEE5-0CF48470B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D794-317D-4031-8C4F-887CD9B8016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80F8-2011-4DA5-859E-F3AFC64A2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3CE9-B5B5-417C-8754-B9D1A3D2D793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2FD4-6D22-47C7-A61A-0F2F787D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9502-0C8F-4D75-AECC-B7E6DB0179A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3A1C-B931-4B65-85E9-97455BAB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8766-9D7D-44CA-99E3-F0BEC94EA25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D403-BAF6-4B79-8EF4-B319B82D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1FC9-25BF-4905-9D04-F15B15475FEE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98F5-91F5-48B8-B92D-C2B543993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C57E-FF1D-4371-838B-12D14837B99B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C82C-897B-4EF3-8B92-0A6680271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389-41C5-4BA3-BE03-44AF710E5C20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2D19-8C42-4347-A953-76E189CE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2BF6-92E1-4DA6-9C1F-D5C2E268E7D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CF2E-59DA-4279-B043-6C202F407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E507-D78E-46CC-A60A-D2DB98099A3B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957B-5E86-4937-8B8B-6A2CE5BF9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6526-283B-4942-90EE-BB96DD1CD46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55F5-83DD-4501-A1B6-7F3307233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39B8-032C-404A-BCF4-5BE52CF07DF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0ABA-3AAD-4350-ABA8-C64A6DA08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E15C-FB1B-4C39-98C6-0023800E4680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E120-0E4D-4A22-B66B-9ED40BDCD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41F7-ECDB-4BF7-A5CC-9F347ACC543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78FD-AA69-4B46-AA2E-B123145E3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1875-83F0-4CCB-9471-F29A1F616E26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65B9-0314-4019-8858-12378C577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54B8-CF92-43A3-851B-6B5E15203D5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31FC-E038-4019-A60C-74F7C3DA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5176-9E22-4D9C-8863-98F74C9E4EF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2F77-8270-4216-B6FC-93979207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044A-C516-424D-8B0F-B045A0084CCD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7A0D-7689-4B0C-9737-A926D399B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DCE1D3-E622-4285-BA94-3CEC762A384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68A0FB-877E-4CC5-9732-4A233B3F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C8A40A-04B8-4FF9-B42C-A5FA280ACBA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85F624-54E8-4D1D-9037-AD7F1D007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86800-6590-4A2F-97EB-2F03B9582A1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79204-0AFD-43CA-B0FE-8DA7EBE7F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32" r:id="rId4"/>
    <p:sldLayoutId id="2147483933" r:id="rId5"/>
    <p:sldLayoutId id="2147483992" r:id="rId6"/>
    <p:sldLayoutId id="2147483934" r:id="rId7"/>
    <p:sldLayoutId id="2147483993" r:id="rId8"/>
    <p:sldLayoutId id="2147483994" r:id="rId9"/>
    <p:sldLayoutId id="2147483935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26E83-4CE4-43A5-B987-72837DAECBC6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8C033-4F10-4851-8031-5A723E844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95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DE05A-2CE7-4450-B27D-7FCC8C87CA9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98B34-169D-4D3A-BB42-11D4A08F1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47" r:id="rId2"/>
    <p:sldLayoutId id="2147483997" r:id="rId3"/>
    <p:sldLayoutId id="2147483948" r:id="rId4"/>
    <p:sldLayoutId id="2147483998" r:id="rId5"/>
    <p:sldLayoutId id="2147483949" r:id="rId6"/>
    <p:sldLayoutId id="2147483950" r:id="rId7"/>
    <p:sldLayoutId id="2147483999" r:id="rId8"/>
    <p:sldLayoutId id="2147484000" r:id="rId9"/>
    <p:sldLayoutId id="2147483951" r:id="rId10"/>
    <p:sldLayoutId id="21474839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59E864-5E41-44D4-83AD-48032518D26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44B4DE-A188-42F3-89DB-ED2FE937E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53" r:id="rId2"/>
    <p:sldLayoutId id="2147484002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4003" r:id="rId9"/>
    <p:sldLayoutId id="2147483959" r:id="rId10"/>
    <p:sldLayoutId id="21474840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089BA-B305-4506-B3AC-068113453DC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EA71661-180A-4BCA-82D5-21D34F68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60" r:id="rId2"/>
    <p:sldLayoutId id="2147484006" r:id="rId3"/>
    <p:sldLayoutId id="2147483961" r:id="rId4"/>
    <p:sldLayoutId id="2147483962" r:id="rId5"/>
    <p:sldLayoutId id="2147483963" r:id="rId6"/>
    <p:sldLayoutId id="2147483964" r:id="rId7"/>
    <p:sldLayoutId id="2147484007" r:id="rId8"/>
    <p:sldLayoutId id="2147484008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7C3F8-82C8-4E77-95EB-284266CB2448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8D812-440F-43D7-93FC-4A9A1206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4E88B-8142-4924-B214-A695BC6B5F83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D23C1-1ACE-4F92-9DEE-8D6DE0DE7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3978" r:id="rId4"/>
    <p:sldLayoutId id="2147484012" r:id="rId5"/>
    <p:sldLayoutId id="2147483979" r:id="rId6"/>
    <p:sldLayoutId id="2147484013" r:id="rId7"/>
    <p:sldLayoutId id="2147484014" r:id="rId8"/>
    <p:sldLayoutId id="2147484015" r:id="rId9"/>
    <p:sldLayoutId id="2147483980" r:id="rId10"/>
    <p:sldLayoutId id="21474840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&#1086;&#1082;&#1089;&#1072;&#1085;&#1072;\malenkaya_strana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6357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ОГОУ </a:t>
            </a:r>
            <a:r>
              <a:rPr lang="ru-RU" sz="4000" dirty="0" err="1" smtClean="0">
                <a:solidFill>
                  <a:srgbClr val="002060"/>
                </a:solidFill>
              </a:rPr>
              <a:t>Рыбновская</a:t>
            </a:r>
            <a:r>
              <a:rPr lang="ru-RU" sz="4000" dirty="0" smtClean="0">
                <a:solidFill>
                  <a:srgbClr val="002060"/>
                </a:solidFill>
              </a:rPr>
              <a:t> школа-интернат для детей-сирот и детей, оставшихся без попечения родителей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9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0_1ba94_659ffa18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642918"/>
            <a:ext cx="5000660" cy="29289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malenkaya_str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Тестирование, анкетирование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Консультации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Обучающие семинары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Смотры-конкурсы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Открытые просмотры занятий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Изучение лучшего опыта педагогов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Мастер-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ВТК </a:t>
            </a:r>
            <a:r>
              <a:rPr lang="ru-RU" sz="2800" dirty="0" smtClean="0"/>
              <a:t>(временные творческие коллективы)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Интерактивные методы обучения (</a:t>
            </a:r>
            <a:r>
              <a:rPr lang="ru-RU" sz="2800" dirty="0" smtClean="0"/>
              <a:t>деловая игра, разработка проектов, практический семинар, игровой тренинг, диспут)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Формы работы по повышению профессионального мастерства педагогов</a:t>
            </a:r>
          </a:p>
        </p:txBody>
      </p:sp>
      <p:pic>
        <p:nvPicPr>
          <p:cNvPr id="6" name="Рисунок 5" descr="post-57861-1254239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142984"/>
            <a:ext cx="2659058" cy="364333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4167187" cy="378618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885831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Основные задачи работы по повышению профессионального     мастерства педагогов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1428750"/>
            <a:ext cx="39655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Выявление исходного уровня педагогического мастерства каждого педагога, т.е. уровень его знаний, педагогических способностей и умений;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Выработка у воспитателей потребности в саморазвитии, самообразовании, самовоспитании;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Развитие гуманистической направленности личности воспитателя;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 развитие педагогической техники, т.е. организаторских, коммуникативных и других умений;</a:t>
            </a:r>
          </a:p>
          <a:p>
            <a:endParaRPr lang="ru-RU" sz="20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0"/>
            <a:ext cx="10215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928726" y="0"/>
            <a:ext cx="539433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Автор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презентации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заместитель директора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 работе с дошкольниками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Рыбновской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школы-интерната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Солоненко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Татьяна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Валентиновна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Дошкольные группы РШИ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С 1986 по 1989 гг. в Рыбновском интернате работала группа «шестилеток». 28 сентября 1989 г. она была преобразована в дошкольную группу для детей от 3-х до 7-ми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лет. В 1992 г. была </a:t>
            </a:r>
            <a:r>
              <a:rPr lang="ru-RU" sz="2800" b="1" dirty="0" err="1" smtClean="0"/>
              <a:t>сформирова</a:t>
            </a:r>
            <a:r>
              <a:rPr lang="ru-RU" sz="2800" b="1" dirty="0" smtClean="0"/>
              <a:t>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на еще одна дошкольная группа,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 а 1 сентября 1994 г.- третья. На сегодняшний  день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функционируют  три </a:t>
            </a:r>
            <a:r>
              <a:rPr lang="ru-RU" sz="2800" b="1" dirty="0" err="1" smtClean="0"/>
              <a:t>дошколь</a:t>
            </a:r>
            <a:r>
              <a:rPr lang="ru-RU" sz="2800" b="1" dirty="0" smtClean="0"/>
              <a:t>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err="1" smtClean="0"/>
              <a:t>ные</a:t>
            </a:r>
            <a:r>
              <a:rPr lang="ru-RU" sz="2800" b="1" dirty="0" smtClean="0"/>
              <a:t> группы: средняя, старшая, подготовительная к школе.</a:t>
            </a:r>
            <a:endParaRPr lang="ru-RU" sz="2800" b="1" dirty="0"/>
          </a:p>
        </p:txBody>
      </p:sp>
      <p:pic>
        <p:nvPicPr>
          <p:cNvPr id="4" name="Рисунок 3" descr="2776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357562"/>
            <a:ext cx="2714612" cy="35004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08105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Приоритетные направления деятельности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4543425" cy="4708525"/>
          </a:xfrm>
        </p:spPr>
        <p:txBody>
          <a:bodyPr>
            <a:normAutofit fontScale="6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</a:t>
            </a:r>
            <a:r>
              <a:rPr lang="ru-RU" b="1" dirty="0" err="1" smtClean="0"/>
              <a:t>гуманизация</a:t>
            </a:r>
            <a:r>
              <a:rPr lang="ru-RU" b="1" dirty="0" smtClean="0"/>
              <a:t> воспитательно-образовательного процесса, создание благоприятного психологического климата в группах. Ориентация на индивидуальность каждого ребенка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-коррекционно-развивающее обучение дошкольников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-осуществление преемственности дошкольного и начального школьного образования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-профилактика асоциального поведения детей через духовное развитие, патриотическое воспитание, занятия в творческих кружках</a:t>
            </a:r>
            <a:endParaRPr lang="ru-RU" b="1" dirty="0"/>
          </a:p>
        </p:txBody>
      </p:sp>
      <p:pic>
        <p:nvPicPr>
          <p:cNvPr id="7" name="Рисунок 6" descr="IMG_19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2214563"/>
            <a:ext cx="4786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w="114300" prst="hardEdge"/>
          </a:sp3d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Основные характеристики образовательного процесса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362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- </a:t>
            </a:r>
            <a:r>
              <a:rPr lang="ru-RU" sz="2000" b="1" dirty="0" smtClean="0"/>
              <a:t>основная образовательная программа – «Программа воспитания и обучения детей в детском саду» под ред.М.Васильевой;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/>
              <a:t>-решение </a:t>
            </a:r>
            <a:r>
              <a:rPr lang="ru-RU" sz="2000" b="1" smtClean="0"/>
              <a:t>воспитательных задач, </a:t>
            </a:r>
            <a:r>
              <a:rPr lang="ru-RU" sz="2000" b="1" dirty="0" smtClean="0"/>
              <a:t>освоение основного объема знаний происходит в процессе разновозрастного общения детей друг с другом и с педагогами, в групповых и индивидуальных занятиях, в играх и театрализациях;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/>
              <a:t>-жизнь учреждения строится по семейному типу: все взрослые участвуют в воспитании детей;</a:t>
            </a:r>
            <a:endParaRPr lang="ru-RU" sz="2000" b="1" dirty="0"/>
          </a:p>
        </p:txBody>
      </p:sp>
      <p:pic>
        <p:nvPicPr>
          <p:cNvPr id="4" name="Рисунок 3" descr="multik3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71612"/>
            <a:ext cx="4000527" cy="47149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Характеристика медико-педагогического обеспечения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5" y="1600200"/>
            <a:ext cx="3786188" cy="48736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 детьми работают: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92D05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8 воспитателей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-2 логопеда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-психолог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 музыкальный руководитель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Техническое оснащение: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-физкультурный зал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-сауна с бассейном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-логопедический кабинет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-медицинский блок (</a:t>
            </a:r>
            <a:r>
              <a:rPr lang="ru-RU" b="1" dirty="0" err="1" smtClean="0">
                <a:solidFill>
                  <a:srgbClr val="00B050"/>
                </a:solidFill>
              </a:rPr>
              <a:t>мед.кабинет</a:t>
            </a:r>
            <a:r>
              <a:rPr lang="ru-RU" b="1" dirty="0" smtClean="0">
                <a:solidFill>
                  <a:srgbClr val="00B050"/>
                </a:solidFill>
              </a:rPr>
              <a:t>, изолятор, стоматологический кабинет)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-методический кабинет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8c4831f07b2b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786214" cy="4257691"/>
          </a:xfrm>
          <a:prstGeom prst="rect">
            <a:avLst/>
          </a:prstGeom>
          <a:effectLst>
            <a:softEdge rad="317500"/>
          </a:effectLst>
          <a:scene3d>
            <a:camera prst="obliqueBottomLeft"/>
            <a:lightRig rig="threeP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1588249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52" y="3200390"/>
            <a:ext cx="3881448" cy="36576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2868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Охрана здоровья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214563"/>
            <a:ext cx="3657600" cy="4033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z="2800" smtClean="0"/>
              <a:t> эстетическое оформление предметно-развивающей среды</a:t>
            </a:r>
          </a:p>
          <a:p>
            <a:pPr eaLnBrk="1" hangingPunct="1"/>
            <a:r>
              <a:rPr lang="ru-RU" sz="2800" smtClean="0"/>
              <a:t>индивидуальный подход к детям</a:t>
            </a:r>
          </a:p>
        </p:txBody>
      </p:sp>
      <p:pic>
        <p:nvPicPr>
          <p:cNvPr id="48132" name="Содержимое 6" descr="IMG_1439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3" y="1357313"/>
            <a:ext cx="4286250" cy="49291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313" y="1357313"/>
            <a:ext cx="3900487" cy="871537"/>
          </a:xfrm>
          <a:noFill/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C00000"/>
                </a:solidFill>
              </a:rPr>
              <a:t>Обеспечение психологического комфорта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C000"/>
                </a:solidFill>
              </a:rPr>
              <a:t>Охрана здоровья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29688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Физкультурно-оздоровительная  работа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Организация двигательного режима: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Физкультурные занятия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Спортивные праздники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и развлечения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Недели и дни здоровья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Подвижные игры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во время прогулок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Физкультминутки во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время занятий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00313" y="2143125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IMG_20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3" y="2857500"/>
            <a:ext cx="4357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6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6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03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7643812" cy="5072063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23494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Содержание деятельности методической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службы в дошкольных группах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536</TotalTime>
  <Words>455</Words>
  <Application>Microsoft Office PowerPoint</Application>
  <PresentationFormat>Экран (4:3)</PresentationFormat>
  <Paragraphs>88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Arial</vt:lpstr>
      <vt:lpstr>Trebuchet MS</vt:lpstr>
      <vt:lpstr>Georgia</vt:lpstr>
      <vt:lpstr>Wingdings</vt:lpstr>
      <vt:lpstr>Wingdings 2</vt:lpstr>
      <vt:lpstr>Calibri</vt:lpstr>
      <vt:lpstr>Times New Roman</vt:lpstr>
      <vt:lpstr>Wingdings 3</vt:lpstr>
      <vt:lpstr>Franklin Gothic Book</vt:lpstr>
      <vt:lpstr>Cambria</vt:lpstr>
      <vt:lpstr>Franklin Gothic Medium</vt:lpstr>
      <vt:lpstr>Constantia</vt:lpstr>
      <vt:lpstr>Perpetua</vt:lpstr>
      <vt:lpstr>Эркер</vt:lpstr>
      <vt:lpstr>Апекс</vt:lpstr>
      <vt:lpstr>Техническая</vt:lpstr>
      <vt:lpstr>Изящная</vt:lpstr>
      <vt:lpstr>Справедливость</vt:lpstr>
      <vt:lpstr>Тема Office</vt:lpstr>
      <vt:lpstr>Трек</vt:lpstr>
      <vt:lpstr>ОГОУ Рыбновская школа-интернат для детей-сирот и детей, оставшихся без попечения родителей </vt:lpstr>
      <vt:lpstr>Дошкольные группы РШИ</vt:lpstr>
      <vt:lpstr>Приоритетные направления деятельности</vt:lpstr>
      <vt:lpstr>Основные характеристики образовательного процесса </vt:lpstr>
      <vt:lpstr>Характеристика медико-педагогического обеспечения работы</vt:lpstr>
      <vt:lpstr>Слайд 6</vt:lpstr>
      <vt:lpstr>Охрана здоровья</vt:lpstr>
      <vt:lpstr>Охрана здоровья</vt:lpstr>
      <vt:lpstr>Слайд 9</vt:lpstr>
      <vt:lpstr>Слайд 10</vt:lpstr>
      <vt:lpstr>Слайд 11</vt:lpstr>
      <vt:lpstr>Слайд 12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ОГОУ Рыбновская школа-интернат для детей-сирот и детей, оставшихся без попечения родителей</dc:title>
  <dc:creator>DNA7 X86</dc:creator>
  <cp:lastModifiedBy>User</cp:lastModifiedBy>
  <cp:revision>68</cp:revision>
  <dcterms:created xsi:type="dcterms:W3CDTF">2010-10-24T14:06:57Z</dcterms:created>
  <dcterms:modified xsi:type="dcterms:W3CDTF">2011-11-13T13:15:40Z</dcterms:modified>
</cp:coreProperties>
</file>