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80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AFE"/>
    <a:srgbClr val="E8F8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14" y="-7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7820-21B0-4F42-82BC-1988B54F8D32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5954-96B8-45CC-8698-1DDD605615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7820-21B0-4F42-82BC-1988B54F8D32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5954-96B8-45CC-8698-1DDD60561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7820-21B0-4F42-82BC-1988B54F8D32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5954-96B8-45CC-8698-1DDD60561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7820-21B0-4F42-82BC-1988B54F8D32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5954-96B8-45CC-8698-1DDD605615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7820-21B0-4F42-82BC-1988B54F8D32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5954-96B8-45CC-8698-1DDD60561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7820-21B0-4F42-82BC-1988B54F8D32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5954-96B8-45CC-8698-1DDD605615B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7820-21B0-4F42-82BC-1988B54F8D32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5954-96B8-45CC-8698-1DDD605615B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7820-21B0-4F42-82BC-1988B54F8D32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5954-96B8-45CC-8698-1DDD60561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7820-21B0-4F42-82BC-1988B54F8D32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5954-96B8-45CC-8698-1DDD60561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7820-21B0-4F42-82BC-1988B54F8D32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5954-96B8-45CC-8698-1DDD605615B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07820-21B0-4F42-82BC-1988B54F8D32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035954-96B8-45CC-8698-1DDD605615B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EF07820-21B0-4F42-82BC-1988B54F8D32}" type="datetimeFigureOut">
              <a:rPr lang="ru-RU" smtClean="0"/>
              <a:t>28.08.2013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9035954-96B8-45CC-8698-1DDD605615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file:///I:\&#1042;&#1080;&#1076;&#1077;&#1086;%20&#1082;%20&#1091;&#1088;&#1086;&#1082;&#1072;&#1084;\NVEExport.0002.avi" TargetMode="Externa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5.wdp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7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skazkivcem.com/skazki-suteeva/dada-misha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59.radikal.ru/i165/0905/10/74f8f6888ea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73844"/>
            <a:ext cx="4680520" cy="63280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50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Дядя Миша медведь с котом на рыбалке на берегу озера лис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6906913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93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Дядя Миша медведь с лисой уходят кот остался с удочкой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8005"/>
            <a:ext cx="5832648" cy="6239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14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Дядя Миша медведь и лиса в деревне у дыры в заборе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6632"/>
            <a:ext cx="6840760" cy="6500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10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Дядя Миша медведь и собаки у забор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30204"/>
            <a:ext cx="5112568" cy="649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762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Дядя Миша медведь атакован собаками вцепились в шкур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8640"/>
            <a:ext cx="7817208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05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Дядя Миша собаки бегут за медведем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648"/>
            <a:ext cx="7670548" cy="61206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25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Дядя Миша лиса с добычей гусем и петухом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19"/>
          <a:stretch/>
        </p:blipFill>
        <p:spPr bwMode="auto">
          <a:xfrm>
            <a:off x="395536" y="1628800"/>
            <a:ext cx="768015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1462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Дядя Миша медведь лежит на траве в лесу рядом мышь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0623"/>
            <a:ext cx="6336704" cy="6502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193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Дядя Миша мышь мышк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25144"/>
            <a:ext cx="409569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35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332656"/>
            <a:ext cx="8280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Иллюстрации к сказке </a:t>
            </a:r>
            <a:r>
              <a:rPr lang="ru-RU" sz="1200" b="1" dirty="0" err="1" smtClean="0"/>
              <a:t>В.Сутеева</a:t>
            </a:r>
            <a:r>
              <a:rPr lang="ru-RU" sz="1200" b="1" dirty="0" smtClean="0"/>
              <a:t> «Дядя Миша» - </a:t>
            </a:r>
            <a:r>
              <a:rPr lang="en-US" sz="1200" dirty="0" smtClean="0">
                <a:hlinkClick r:id="rId2"/>
              </a:rPr>
              <a:t>http</a:t>
            </a:r>
            <a:r>
              <a:rPr lang="en-US" sz="1200" dirty="0">
                <a:hlinkClick r:id="rId2"/>
              </a:rPr>
              <a:t>://</a:t>
            </a:r>
            <a:r>
              <a:rPr lang="en-US" sz="1200" dirty="0" smtClean="0">
                <a:hlinkClick r:id="rId2"/>
              </a:rPr>
              <a:t>skazkivcem.com/skazki-suteeva/dada-misha</a:t>
            </a:r>
            <a:endParaRPr lang="ru-RU" sz="1200" dirty="0" smtClean="0"/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311385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Дядя Миша медведь и заяц в огороде морковь капус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88640"/>
            <a:ext cx="4824536" cy="650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040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Дядя Миша медведь в огороде рвет морковку заяц косой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980728"/>
            <a:ext cx="695166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75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ядя Миша  медведь с морковкой и зайцем встретили еж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3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120680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65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Дядя Миша медведь и еж уходят заяц остался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13"/>
          <a:stretch/>
        </p:blipFill>
        <p:spPr bwMode="auto">
          <a:xfrm>
            <a:off x="1691680" y="79820"/>
            <a:ext cx="5406237" cy="66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55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Дядя Миша медведь и белка орешки кидает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04664"/>
            <a:ext cx="6380345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67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Дядя Миша медведь вырвал орешник еж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37"/>
          <a:stretch/>
        </p:blipFill>
        <p:spPr bwMode="auto">
          <a:xfrm>
            <a:off x="827584" y="260648"/>
            <a:ext cx="6523830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02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ядя Миша медведь и кот рыболов на рыбалку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32656"/>
            <a:ext cx="5688632" cy="6341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2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1">
          <a:gsLst>
            <a:gs pos="0">
              <a:schemeClr val="bg1"/>
            </a:gs>
            <a:gs pos="100000">
              <a:schemeClr val="bg2">
                <a:tint val="95000"/>
                <a:shade val="100000"/>
                <a:satMod val="130000"/>
                <a:lumMod val="130000"/>
              </a:schemeClr>
            </a:gs>
            <a:gs pos="100000">
              <a:schemeClr val="bg2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Дядя Миша медведь и кот идут на рыбалку с удочкой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5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198"/>
          <a:stretch/>
        </p:blipFill>
        <p:spPr bwMode="auto">
          <a:xfrm>
            <a:off x="971600" y="173365"/>
            <a:ext cx="6687632" cy="640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93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</TotalTime>
  <Words>12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</dc:creator>
  <cp:lastModifiedBy>Виктория</cp:lastModifiedBy>
  <cp:revision>23</cp:revision>
  <dcterms:created xsi:type="dcterms:W3CDTF">2012-11-24T14:08:23Z</dcterms:created>
  <dcterms:modified xsi:type="dcterms:W3CDTF">2013-08-28T19:45:43Z</dcterms:modified>
</cp:coreProperties>
</file>