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9" r:id="rId3"/>
    <p:sldId id="290" r:id="rId4"/>
    <p:sldId id="291" r:id="rId5"/>
    <p:sldId id="292" r:id="rId6"/>
    <p:sldId id="293" r:id="rId7"/>
    <p:sldId id="294" r:id="rId8"/>
    <p:sldId id="296" r:id="rId9"/>
    <p:sldId id="297" r:id="rId10"/>
    <p:sldId id="298" r:id="rId11"/>
    <p:sldId id="299" r:id="rId12"/>
    <p:sldId id="300" r:id="rId13"/>
    <p:sldId id="286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DD903"/>
    <a:srgbClr val="FFFFFF"/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>
        <p:scale>
          <a:sx n="60" d="100"/>
          <a:sy n="60" d="100"/>
        </p:scale>
        <p:origin x="-222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C212978-772A-4EB4-9823-AE8DA5DA601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BFA4B3-B63B-4D45-8A3E-D07AA5D7DEEA}" type="slidenum">
              <a:rPr lang="en-US"/>
              <a:pPr/>
              <a:t>1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8F8BDB-E08D-444C-8B15-EE2E0C57BFDF}" type="slidenum">
              <a:rPr lang="en-US"/>
              <a:pPr/>
              <a:t>10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8F8BDB-E08D-444C-8B15-EE2E0C57BFDF}" type="slidenum">
              <a:rPr lang="en-US"/>
              <a:pPr/>
              <a:t>11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8F8BDB-E08D-444C-8B15-EE2E0C57BFDF}" type="slidenum">
              <a:rPr lang="en-US"/>
              <a:pPr/>
              <a:t>12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750F77-C6D9-4D68-91EC-AC6D88BB0006}" type="slidenum">
              <a:rPr lang="en-US"/>
              <a:pPr/>
              <a:t>13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8F8BDB-E08D-444C-8B15-EE2E0C57BFDF}" type="slidenum">
              <a:rPr lang="en-US"/>
              <a:pPr/>
              <a:t>2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8F8BDB-E08D-444C-8B15-EE2E0C57BFDF}" type="slidenum">
              <a:rPr lang="en-US"/>
              <a:pPr/>
              <a:t>3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8F8BDB-E08D-444C-8B15-EE2E0C57BFDF}" type="slidenum">
              <a:rPr lang="en-US"/>
              <a:pPr/>
              <a:t>4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8F8BDB-E08D-444C-8B15-EE2E0C57BFDF}" type="slidenum">
              <a:rPr lang="en-US"/>
              <a:pPr/>
              <a:t>5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8F8BDB-E08D-444C-8B15-EE2E0C57BFDF}" type="slidenum">
              <a:rPr lang="en-US"/>
              <a:pPr/>
              <a:t>6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8F8BDB-E08D-444C-8B15-EE2E0C57BFDF}" type="slidenum">
              <a:rPr lang="en-US"/>
              <a:pPr/>
              <a:t>7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8F8BDB-E08D-444C-8B15-EE2E0C57BFDF}" type="slidenum">
              <a:rPr lang="en-US"/>
              <a:pPr/>
              <a:t>8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8F8BDB-E08D-444C-8B15-EE2E0C57BFDF}" type="slidenum">
              <a:rPr lang="en-US"/>
              <a:pPr/>
              <a:t>9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2" name="Rectangle 70"/>
          <p:cNvSpPr>
            <a:spLocks noChangeArrowheads="1"/>
          </p:cNvSpPr>
          <p:nvPr/>
        </p:nvSpPr>
        <p:spPr bwMode="gray">
          <a:xfrm>
            <a:off x="0" y="0"/>
            <a:ext cx="2109788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253" name="Group 181"/>
          <p:cNvGrpSpPr>
            <a:grpSpLocks/>
          </p:cNvGrpSpPr>
          <p:nvPr/>
        </p:nvGrpSpPr>
        <p:grpSpPr bwMode="auto">
          <a:xfrm rot="10800000">
            <a:off x="-6350" y="0"/>
            <a:ext cx="461963" cy="6858000"/>
            <a:chOff x="768" y="1700"/>
            <a:chExt cx="405" cy="2620"/>
          </a:xfrm>
        </p:grpSpPr>
        <p:sp>
          <p:nvSpPr>
            <p:cNvPr id="3254" name="Rectangle 182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55" name="Rectangle 183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67" name="Group 195"/>
          <p:cNvGrpSpPr>
            <a:grpSpLocks/>
          </p:cNvGrpSpPr>
          <p:nvPr/>
        </p:nvGrpSpPr>
        <p:grpSpPr bwMode="auto">
          <a:xfrm>
            <a:off x="1371600" y="0"/>
            <a:ext cx="547688" cy="6858000"/>
            <a:chOff x="768" y="1700"/>
            <a:chExt cx="405" cy="2620"/>
          </a:xfrm>
        </p:grpSpPr>
        <p:sp>
          <p:nvSpPr>
            <p:cNvPr id="3268" name="Rectangle 19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69" name="Rectangle 19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237" name="Rectangle 165"/>
          <p:cNvSpPr>
            <a:spLocks noChangeArrowheads="1"/>
          </p:cNvSpPr>
          <p:nvPr/>
        </p:nvSpPr>
        <p:spPr bwMode="gray">
          <a:xfrm>
            <a:off x="6964363" y="6350"/>
            <a:ext cx="2179637" cy="984250"/>
          </a:xfrm>
          <a:prstGeom prst="rect">
            <a:avLst/>
          </a:prstGeom>
          <a:solidFill>
            <a:schemeClr val="accent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91200" y="4114800"/>
            <a:ext cx="2971800" cy="762000"/>
          </a:xfrm>
        </p:spPr>
        <p:txBody>
          <a:bodyPr/>
          <a:lstStyle>
            <a:lvl1pPr marL="0" indent="0" algn="dist">
              <a:buFontTx/>
              <a:buNone/>
              <a:defRPr sz="1400" i="1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103563" y="6445250"/>
            <a:ext cx="1144587" cy="2762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0" y="6445250"/>
            <a:ext cx="1206500" cy="2762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096000" y="6445250"/>
            <a:ext cx="1100138" cy="276225"/>
          </a:xfrm>
        </p:spPr>
        <p:txBody>
          <a:bodyPr/>
          <a:lstStyle>
            <a:lvl1pPr>
              <a:defRPr/>
            </a:lvl1pPr>
          </a:lstStyle>
          <a:p>
            <a:fld id="{CE7274D1-8717-4BC1-AF28-E73087A5761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38" name="Rectangle 66"/>
          <p:cNvSpPr>
            <a:spLocks noChangeArrowheads="1"/>
          </p:cNvSpPr>
          <p:nvPr/>
        </p:nvSpPr>
        <p:spPr bwMode="gray">
          <a:xfrm>
            <a:off x="2476500" y="1289050"/>
            <a:ext cx="6667500" cy="1701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36" name="Rectangle 164"/>
          <p:cNvSpPr>
            <a:spLocks noChangeArrowheads="1"/>
          </p:cNvSpPr>
          <p:nvPr/>
        </p:nvSpPr>
        <p:spPr bwMode="gray">
          <a:xfrm rot="-5400000">
            <a:off x="4041775" y="-1854200"/>
            <a:ext cx="990600" cy="4699000"/>
          </a:xfrm>
          <a:prstGeom prst="rect">
            <a:avLst/>
          </a:prstGeom>
          <a:solidFill>
            <a:schemeClr val="tx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722563"/>
            <a:ext cx="7772400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3271" name="Group 199"/>
          <p:cNvGrpSpPr>
            <a:grpSpLocks/>
          </p:cNvGrpSpPr>
          <p:nvPr/>
        </p:nvGrpSpPr>
        <p:grpSpPr bwMode="auto">
          <a:xfrm>
            <a:off x="2859088" y="0"/>
            <a:ext cx="547687" cy="990600"/>
            <a:chOff x="768" y="1700"/>
            <a:chExt cx="405" cy="2620"/>
          </a:xfrm>
        </p:grpSpPr>
        <p:sp>
          <p:nvSpPr>
            <p:cNvPr id="3272" name="Rectangle 20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3" name="Rectangle 20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75" name="Group 203"/>
          <p:cNvGrpSpPr>
            <a:grpSpLocks/>
          </p:cNvGrpSpPr>
          <p:nvPr/>
        </p:nvGrpSpPr>
        <p:grpSpPr bwMode="auto">
          <a:xfrm>
            <a:off x="4405313" y="0"/>
            <a:ext cx="547687" cy="990600"/>
            <a:chOff x="768" y="1700"/>
            <a:chExt cx="405" cy="2620"/>
          </a:xfrm>
        </p:grpSpPr>
        <p:sp>
          <p:nvSpPr>
            <p:cNvPr id="3276" name="Rectangle 204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7" name="Rectangle 205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79" name="Group 207"/>
          <p:cNvGrpSpPr>
            <a:grpSpLocks/>
          </p:cNvGrpSpPr>
          <p:nvPr/>
        </p:nvGrpSpPr>
        <p:grpSpPr bwMode="auto">
          <a:xfrm>
            <a:off x="6005513" y="0"/>
            <a:ext cx="547687" cy="990600"/>
            <a:chOff x="768" y="1700"/>
            <a:chExt cx="405" cy="2620"/>
          </a:xfrm>
        </p:grpSpPr>
        <p:sp>
          <p:nvSpPr>
            <p:cNvPr id="3280" name="Rectangle 208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1" name="Rectangle 209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87" name="Group 215"/>
          <p:cNvGrpSpPr>
            <a:grpSpLocks/>
          </p:cNvGrpSpPr>
          <p:nvPr/>
        </p:nvGrpSpPr>
        <p:grpSpPr bwMode="auto">
          <a:xfrm>
            <a:off x="7529513" y="0"/>
            <a:ext cx="547687" cy="990600"/>
            <a:chOff x="768" y="1700"/>
            <a:chExt cx="405" cy="2620"/>
          </a:xfrm>
        </p:grpSpPr>
        <p:sp>
          <p:nvSpPr>
            <p:cNvPr id="3288" name="Rectangle 21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9" name="Rectangle 21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01" name="Group 229"/>
          <p:cNvGrpSpPr>
            <a:grpSpLocks/>
          </p:cNvGrpSpPr>
          <p:nvPr/>
        </p:nvGrpSpPr>
        <p:grpSpPr bwMode="auto">
          <a:xfrm rot="5400000">
            <a:off x="775494" y="1302543"/>
            <a:ext cx="547688" cy="2120901"/>
            <a:chOff x="768" y="1700"/>
            <a:chExt cx="405" cy="2620"/>
          </a:xfrm>
        </p:grpSpPr>
        <p:sp>
          <p:nvSpPr>
            <p:cNvPr id="3302" name="Rectangle 23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03" name="Rectangle 23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05" name="Group 233"/>
          <p:cNvGrpSpPr>
            <a:grpSpLocks/>
          </p:cNvGrpSpPr>
          <p:nvPr/>
        </p:nvGrpSpPr>
        <p:grpSpPr bwMode="auto">
          <a:xfrm rot="5400000">
            <a:off x="775494" y="2770981"/>
            <a:ext cx="547687" cy="2120901"/>
            <a:chOff x="768" y="1700"/>
            <a:chExt cx="405" cy="2620"/>
          </a:xfrm>
        </p:grpSpPr>
        <p:sp>
          <p:nvSpPr>
            <p:cNvPr id="3306" name="Rectangle 234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07" name="Rectangle 235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09" name="Group 237"/>
          <p:cNvGrpSpPr>
            <a:grpSpLocks/>
          </p:cNvGrpSpPr>
          <p:nvPr/>
        </p:nvGrpSpPr>
        <p:grpSpPr bwMode="auto">
          <a:xfrm rot="5400000">
            <a:off x="775494" y="4218781"/>
            <a:ext cx="547687" cy="2120901"/>
            <a:chOff x="768" y="1700"/>
            <a:chExt cx="405" cy="2620"/>
          </a:xfrm>
        </p:grpSpPr>
        <p:sp>
          <p:nvSpPr>
            <p:cNvPr id="3310" name="Rectangle 238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11" name="Rectangle 239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28" name="Group 256"/>
          <p:cNvGrpSpPr>
            <a:grpSpLocks/>
          </p:cNvGrpSpPr>
          <p:nvPr/>
        </p:nvGrpSpPr>
        <p:grpSpPr bwMode="auto">
          <a:xfrm>
            <a:off x="-11113" y="6462713"/>
            <a:ext cx="2120901" cy="395287"/>
            <a:chOff x="-7" y="4071"/>
            <a:chExt cx="1336" cy="249"/>
          </a:xfrm>
        </p:grpSpPr>
        <p:sp>
          <p:nvSpPr>
            <p:cNvPr id="3314" name="Rectangle 242"/>
            <p:cNvSpPr>
              <a:spLocks noChangeArrowheads="1"/>
            </p:cNvSpPr>
            <p:nvPr userDrawn="1"/>
          </p:nvSpPr>
          <p:spPr bwMode="gray">
            <a:xfrm rot="5400000">
              <a:off x="620" y="3444"/>
              <a:ext cx="81" cy="1336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15" name="Rectangle 243"/>
            <p:cNvSpPr>
              <a:spLocks noChangeArrowheads="1"/>
            </p:cNvSpPr>
            <p:nvPr userDrawn="1"/>
          </p:nvSpPr>
          <p:spPr bwMode="gray">
            <a:xfrm rot="5400000">
              <a:off x="598" y="3589"/>
              <a:ext cx="126" cy="1336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26" name="Group 254"/>
          <p:cNvGrpSpPr>
            <a:grpSpLocks/>
          </p:cNvGrpSpPr>
          <p:nvPr/>
        </p:nvGrpSpPr>
        <p:grpSpPr bwMode="auto">
          <a:xfrm>
            <a:off x="-11113" y="623888"/>
            <a:ext cx="9155113" cy="547687"/>
            <a:chOff x="-7" y="403"/>
            <a:chExt cx="5767" cy="345"/>
          </a:xfrm>
        </p:grpSpPr>
        <p:grpSp>
          <p:nvGrpSpPr>
            <p:cNvPr id="3291" name="Group 219"/>
            <p:cNvGrpSpPr>
              <a:grpSpLocks/>
            </p:cNvGrpSpPr>
            <p:nvPr userDrawn="1"/>
          </p:nvGrpSpPr>
          <p:grpSpPr bwMode="auto">
            <a:xfrm rot="5400000">
              <a:off x="488" y="-92"/>
              <a:ext cx="345" cy="1336"/>
              <a:chOff x="768" y="1700"/>
              <a:chExt cx="405" cy="2620"/>
            </a:xfrm>
          </p:grpSpPr>
          <p:sp>
            <p:nvSpPr>
              <p:cNvPr id="3292" name="Rectangle 220"/>
              <p:cNvSpPr>
                <a:spLocks noChangeArrowheads="1"/>
              </p:cNvSpPr>
              <p:nvPr userDrawn="1"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chemeClr val="tx2">
                  <a:alpha val="3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3" name="Rectangle 221"/>
              <p:cNvSpPr>
                <a:spLocks noChangeArrowheads="1"/>
              </p:cNvSpPr>
              <p:nvPr userDrawn="1"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chemeClr val="tx2">
                  <a:alpha val="3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317" name="Group 245"/>
            <p:cNvGrpSpPr>
              <a:grpSpLocks/>
            </p:cNvGrpSpPr>
            <p:nvPr userDrawn="1"/>
          </p:nvGrpSpPr>
          <p:grpSpPr bwMode="auto">
            <a:xfrm rot="5400000">
              <a:off x="3397" y="-1615"/>
              <a:ext cx="345" cy="4381"/>
              <a:chOff x="768" y="1700"/>
              <a:chExt cx="405" cy="2620"/>
            </a:xfrm>
          </p:grpSpPr>
          <p:sp>
            <p:nvSpPr>
              <p:cNvPr id="3318" name="Rectangle 246"/>
              <p:cNvSpPr>
                <a:spLocks noChangeArrowheads="1"/>
              </p:cNvSpPr>
              <p:nvPr userDrawn="1"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19" name="Rectangle 247"/>
              <p:cNvSpPr>
                <a:spLocks noChangeArrowheads="1"/>
              </p:cNvSpPr>
              <p:nvPr userDrawn="1"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235" name="Rectangle 163"/>
          <p:cNvSpPr>
            <a:spLocks noChangeArrowheads="1"/>
          </p:cNvSpPr>
          <p:nvPr/>
        </p:nvSpPr>
        <p:spPr bwMode="gray">
          <a:xfrm>
            <a:off x="685800" y="990600"/>
            <a:ext cx="84582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gray">
          <a:xfrm>
            <a:off x="762000" y="1066800"/>
            <a:ext cx="8382000" cy="1509713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 b="-15205"/>
            </a:stretch>
          </a:blip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gray">
          <a:xfrm>
            <a:off x="7459663" y="6248400"/>
            <a:ext cx="13033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200">
                <a:latin typeface="Arial Black" pitchFamily="34" charset="0"/>
              </a:rPr>
              <a:t>L/O/G/O</a:t>
            </a:r>
          </a:p>
        </p:txBody>
      </p:sp>
      <p:pic>
        <p:nvPicPr>
          <p:cNvPr id="3104" name="Picture 32" descr="2"/>
          <p:cNvPicPr>
            <a:picLocks noChangeAspect="1" noChangeArrowheads="1"/>
          </p:cNvPicPr>
          <p:nvPr/>
        </p:nvPicPr>
        <p:blipFill>
          <a:blip r:embed="rId3" cstate="print"/>
          <a:srcRect l="2814" b="12524"/>
          <a:stretch>
            <a:fillRect/>
          </a:stretch>
        </p:blipFill>
        <p:spPr bwMode="gray">
          <a:xfrm>
            <a:off x="0" y="3302000"/>
            <a:ext cx="4038600" cy="3556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7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A7391-5816-4250-BA3A-B2EB7C57E6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34188" y="457200"/>
            <a:ext cx="1852612" cy="5668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6350" y="457200"/>
            <a:ext cx="5405438" cy="5668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50CAA-737E-42D2-BF69-D4626D01F2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D55A8F3-9541-4E21-8792-7DF88F5A40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76350" y="1600200"/>
            <a:ext cx="3629025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57775" y="1600200"/>
            <a:ext cx="3629025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7CF183C-5210-4229-8440-5CA4FC2C1E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2809A13-104E-49E6-B730-E9A1566167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6AA5A6D-7B27-448A-B1A3-56D2B560F3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1E68CE-61D8-49BF-9C58-C71FF5048B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43C22-C0AC-495B-ADE1-7D46CA9268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6350" y="1600200"/>
            <a:ext cx="3629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57775" y="1600200"/>
            <a:ext cx="3629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024B0-2BCC-42D3-973F-A5093A5DA7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7690BC-52A2-4CCC-BC9E-ED3C00E5D0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43394-3713-45B2-A058-7ED7C1CF9D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233AB4-7973-4679-BE5C-AC7B01ED31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A358E2-BDF8-466E-97A3-EE92747760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DC3351-FCBF-459E-8835-98E4DD3B62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Rectangle 39"/>
          <p:cNvSpPr>
            <a:spLocks noChangeArrowheads="1"/>
          </p:cNvSpPr>
          <p:nvPr/>
        </p:nvSpPr>
        <p:spPr bwMode="gray">
          <a:xfrm>
            <a:off x="0" y="1447800"/>
            <a:ext cx="1116013" cy="5410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gray">
          <a:xfrm>
            <a:off x="0" y="0"/>
            <a:ext cx="1116013" cy="2603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12954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38538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5F9B2BC-05FA-4580-A72B-A05B26AAC97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276350" y="1600200"/>
            <a:ext cx="74104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grpSp>
        <p:nvGrpSpPr>
          <p:cNvPr id="1095" name="Group 71"/>
          <p:cNvGrpSpPr>
            <a:grpSpLocks/>
          </p:cNvGrpSpPr>
          <p:nvPr/>
        </p:nvGrpSpPr>
        <p:grpSpPr bwMode="auto">
          <a:xfrm rot="37800000">
            <a:off x="283368" y="1393032"/>
            <a:ext cx="550863" cy="1117600"/>
            <a:chOff x="1060" y="0"/>
            <a:chExt cx="394" cy="4320"/>
          </a:xfrm>
        </p:grpSpPr>
        <p:sp>
          <p:nvSpPr>
            <p:cNvPr id="1096" name="Rectangle 72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7" name="Rectangle 73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98" name="Rectangle 74"/>
          <p:cNvSpPr>
            <a:spLocks noChangeArrowheads="1"/>
          </p:cNvSpPr>
          <p:nvPr/>
        </p:nvSpPr>
        <p:spPr bwMode="gray">
          <a:xfrm rot="-5400000">
            <a:off x="3908425" y="-2727325"/>
            <a:ext cx="261938" cy="5716588"/>
          </a:xfrm>
          <a:prstGeom prst="rect">
            <a:avLst/>
          </a:prstGeom>
          <a:solidFill>
            <a:schemeClr val="tx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04" name="Group 80"/>
          <p:cNvGrpSpPr>
            <a:grpSpLocks/>
          </p:cNvGrpSpPr>
          <p:nvPr/>
        </p:nvGrpSpPr>
        <p:grpSpPr bwMode="auto">
          <a:xfrm>
            <a:off x="152400" y="1447800"/>
            <a:ext cx="457200" cy="5410200"/>
            <a:chOff x="768" y="1700"/>
            <a:chExt cx="405" cy="2620"/>
          </a:xfrm>
        </p:grpSpPr>
        <p:sp>
          <p:nvSpPr>
            <p:cNvPr id="1105" name="Rectangle 81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" name="Rectangle 82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84" name="Rectangle 60"/>
          <p:cNvSpPr>
            <a:spLocks noChangeArrowheads="1"/>
          </p:cNvSpPr>
          <p:nvPr/>
        </p:nvSpPr>
        <p:spPr bwMode="gray">
          <a:xfrm>
            <a:off x="1181100" y="333375"/>
            <a:ext cx="7962900" cy="1038225"/>
          </a:xfrm>
          <a:prstGeom prst="rect">
            <a:avLst/>
          </a:prstGeom>
          <a:gradFill rotWithShape="1">
            <a:gsLst>
              <a:gs pos="0">
                <a:srgbClr val="C0C0C0">
                  <a:alpha val="50000"/>
                </a:srgbClr>
              </a:gs>
              <a:gs pos="100000">
                <a:srgbClr val="C0C0C0">
                  <a:gamma/>
                  <a:tint val="4117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gray">
          <a:xfrm>
            <a:off x="0" y="333375"/>
            <a:ext cx="1109663" cy="1038225"/>
          </a:xfrm>
          <a:prstGeom prst="rect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07" name="Group 83"/>
          <p:cNvGrpSpPr>
            <a:grpSpLocks/>
          </p:cNvGrpSpPr>
          <p:nvPr/>
        </p:nvGrpSpPr>
        <p:grpSpPr bwMode="auto">
          <a:xfrm rot="27000000">
            <a:off x="283368" y="2840832"/>
            <a:ext cx="550863" cy="1117600"/>
            <a:chOff x="1060" y="0"/>
            <a:chExt cx="394" cy="4320"/>
          </a:xfrm>
        </p:grpSpPr>
        <p:sp>
          <p:nvSpPr>
            <p:cNvPr id="1108" name="Rectangle 84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9" name="Rectangle 85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99" name="Rectangle 75"/>
          <p:cNvSpPr>
            <a:spLocks noChangeArrowheads="1"/>
          </p:cNvSpPr>
          <p:nvPr/>
        </p:nvSpPr>
        <p:spPr bwMode="gray">
          <a:xfrm>
            <a:off x="6964363" y="6350"/>
            <a:ext cx="2179637" cy="254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13" name="Group 89"/>
          <p:cNvGrpSpPr>
            <a:grpSpLocks/>
          </p:cNvGrpSpPr>
          <p:nvPr/>
        </p:nvGrpSpPr>
        <p:grpSpPr bwMode="auto">
          <a:xfrm>
            <a:off x="1905000" y="0"/>
            <a:ext cx="642938" cy="285750"/>
            <a:chOff x="768" y="1700"/>
            <a:chExt cx="405" cy="2620"/>
          </a:xfrm>
        </p:grpSpPr>
        <p:sp>
          <p:nvSpPr>
            <p:cNvPr id="1114" name="Rectangle 9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5" name="Rectangle 9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16" name="Group 92"/>
          <p:cNvGrpSpPr>
            <a:grpSpLocks/>
          </p:cNvGrpSpPr>
          <p:nvPr/>
        </p:nvGrpSpPr>
        <p:grpSpPr bwMode="auto">
          <a:xfrm>
            <a:off x="3810000" y="0"/>
            <a:ext cx="642938" cy="285750"/>
            <a:chOff x="768" y="1700"/>
            <a:chExt cx="405" cy="2620"/>
          </a:xfrm>
        </p:grpSpPr>
        <p:sp>
          <p:nvSpPr>
            <p:cNvPr id="1117" name="Rectangle 93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8" name="Rectangle 94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19" name="Group 95"/>
          <p:cNvGrpSpPr>
            <a:grpSpLocks/>
          </p:cNvGrpSpPr>
          <p:nvPr/>
        </p:nvGrpSpPr>
        <p:grpSpPr bwMode="auto">
          <a:xfrm>
            <a:off x="5791200" y="0"/>
            <a:ext cx="642938" cy="285750"/>
            <a:chOff x="768" y="1700"/>
            <a:chExt cx="405" cy="2620"/>
          </a:xfrm>
        </p:grpSpPr>
        <p:sp>
          <p:nvSpPr>
            <p:cNvPr id="1120" name="Rectangle 9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1" name="Rectangle 9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22" name="Group 98"/>
          <p:cNvGrpSpPr>
            <a:grpSpLocks/>
          </p:cNvGrpSpPr>
          <p:nvPr/>
        </p:nvGrpSpPr>
        <p:grpSpPr bwMode="auto">
          <a:xfrm>
            <a:off x="7772400" y="0"/>
            <a:ext cx="642938" cy="304800"/>
            <a:chOff x="768" y="1700"/>
            <a:chExt cx="405" cy="2620"/>
          </a:xfrm>
        </p:grpSpPr>
        <p:sp>
          <p:nvSpPr>
            <p:cNvPr id="1123" name="Rectangle 99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4" name="Rectangle 100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086" name="Picture 62" descr="2"/>
          <p:cNvPicPr>
            <a:picLocks noChangeAspect="1" noChangeArrowheads="1"/>
          </p:cNvPicPr>
          <p:nvPr/>
        </p:nvPicPr>
        <p:blipFill>
          <a:blip r:embed="rId18" cstate="print"/>
          <a:srcRect b="592"/>
          <a:stretch>
            <a:fillRect/>
          </a:stretch>
        </p:blipFill>
        <p:spPr bwMode="gray">
          <a:xfrm>
            <a:off x="7361238" y="55563"/>
            <a:ext cx="1676400" cy="1643062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276350" y="457200"/>
            <a:ext cx="6496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grpSp>
        <p:nvGrpSpPr>
          <p:cNvPr id="1125" name="Group 101"/>
          <p:cNvGrpSpPr>
            <a:grpSpLocks/>
          </p:cNvGrpSpPr>
          <p:nvPr/>
        </p:nvGrpSpPr>
        <p:grpSpPr bwMode="auto">
          <a:xfrm>
            <a:off x="152400" y="0"/>
            <a:ext cx="457200" cy="261938"/>
            <a:chOff x="768" y="1700"/>
            <a:chExt cx="405" cy="2620"/>
          </a:xfrm>
        </p:grpSpPr>
        <p:sp>
          <p:nvSpPr>
            <p:cNvPr id="1126" name="Rectangle 102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" name="Rectangle 103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28" name="Group 104"/>
          <p:cNvGrpSpPr>
            <a:grpSpLocks/>
          </p:cNvGrpSpPr>
          <p:nvPr/>
        </p:nvGrpSpPr>
        <p:grpSpPr bwMode="auto">
          <a:xfrm rot="37800000">
            <a:off x="283369" y="4331494"/>
            <a:ext cx="550862" cy="1117600"/>
            <a:chOff x="1060" y="0"/>
            <a:chExt cx="394" cy="4320"/>
          </a:xfrm>
        </p:grpSpPr>
        <p:sp>
          <p:nvSpPr>
            <p:cNvPr id="1129" name="Rectangle 105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0" name="Rectangle 106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31" name="Group 107"/>
          <p:cNvGrpSpPr>
            <a:grpSpLocks/>
          </p:cNvGrpSpPr>
          <p:nvPr/>
        </p:nvGrpSpPr>
        <p:grpSpPr bwMode="auto">
          <a:xfrm rot="27000000">
            <a:off x="283369" y="5779294"/>
            <a:ext cx="550862" cy="1117600"/>
            <a:chOff x="1060" y="0"/>
            <a:chExt cx="394" cy="4320"/>
          </a:xfrm>
        </p:grpSpPr>
        <p:sp>
          <p:nvSpPr>
            <p:cNvPr id="1132" name="Rectangle 108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3" name="Rectangle 109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" grpId="0" animBg="1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743200"/>
            <a:ext cx="7772400" cy="1470025"/>
          </a:xfrm>
        </p:spPr>
        <p:txBody>
          <a:bodyPr/>
          <a:lstStyle/>
          <a:p>
            <a:r>
              <a:rPr lang="ru-RU" sz="4000" dirty="0" smtClean="0">
                <a:solidFill>
                  <a:schemeClr val="accent1"/>
                </a:solidFill>
              </a:rPr>
              <a:t>Где прячется здоровье?</a:t>
            </a:r>
            <a:endParaRPr lang="en-US" sz="4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71934" y="4786322"/>
            <a:ext cx="4833942" cy="762000"/>
          </a:xfrm>
        </p:spPr>
        <p:txBody>
          <a:bodyPr/>
          <a:lstStyle/>
          <a:p>
            <a:pPr algn="r"/>
            <a:r>
              <a:rPr lang="ru-RU" sz="2800" b="1" dirty="0"/>
              <a:t>Здоровье - дороже золота.</a:t>
            </a:r>
            <a:br>
              <a:rPr lang="ru-RU" sz="2800" b="1" dirty="0"/>
            </a:br>
            <a:r>
              <a:rPr lang="ru-RU" sz="2800" b="1" dirty="0"/>
              <a:t>У.Шекспир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"/>
          <p:cNvSpPr>
            <a:spLocks noGrp="1" noChangeArrowheads="1"/>
          </p:cNvSpPr>
          <p:nvPr>
            <p:ph type="title"/>
          </p:nvPr>
        </p:nvSpPr>
        <p:spPr>
          <a:xfrm>
            <a:off x="2428860" y="428604"/>
            <a:ext cx="2857520" cy="762000"/>
          </a:xfrm>
        </p:spPr>
        <p:txBody>
          <a:bodyPr/>
          <a:lstStyle/>
          <a:p>
            <a:pPr>
              <a:buSzPct val="90000"/>
              <a:buNone/>
            </a:pPr>
            <a:r>
              <a:rPr lang="ru-RU" sz="2800" dirty="0" smtClean="0"/>
              <a:t>физические</a:t>
            </a:r>
            <a:br>
              <a:rPr lang="ru-RU" sz="2800" dirty="0" smtClean="0"/>
            </a:br>
            <a:r>
              <a:rPr lang="ru-RU" sz="2800" dirty="0" smtClean="0"/>
              <a:t> упражнения</a:t>
            </a:r>
            <a:endParaRPr lang="en-US" sz="2800" dirty="0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13452418">
            <a:off x="6384088" y="1175616"/>
            <a:ext cx="592691" cy="173344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 rot="19076245">
            <a:off x="6454149" y="4193464"/>
            <a:ext cx="605674" cy="186078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2516849">
            <a:off x="3258932" y="4107405"/>
            <a:ext cx="605674" cy="186078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7775165">
            <a:off x="3044250" y="1247970"/>
            <a:ext cx="653693" cy="179092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C:\Documents and Settings\Admin\Рабочий стол\Анимашки\sonne15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000240"/>
            <a:ext cx="2697149" cy="2643206"/>
          </a:xfrm>
          <a:prstGeom prst="rect">
            <a:avLst/>
          </a:prstGeom>
          <a:noFill/>
        </p:spPr>
      </p:pic>
      <p:sp>
        <p:nvSpPr>
          <p:cNvPr id="8" name="Равнобедренный треугольник 7"/>
          <p:cNvSpPr/>
          <p:nvPr/>
        </p:nvSpPr>
        <p:spPr>
          <a:xfrm rot="10800000">
            <a:off x="4643438" y="0"/>
            <a:ext cx="928694" cy="228599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 rot="16200000">
            <a:off x="6929454" y="2285992"/>
            <a:ext cx="1071570" cy="235745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786578" y="2500306"/>
            <a:ext cx="19288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+mj-lt"/>
              </a:rPr>
              <a:t>воздух</a:t>
            </a:r>
            <a:endParaRPr lang="ru-RU" sz="2800" b="1" dirty="0">
              <a:latin typeface="+mj-lt"/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4643438" y="4572008"/>
            <a:ext cx="857256" cy="228599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357818" y="6072206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+mj-lt"/>
              </a:rPr>
              <a:t>р</a:t>
            </a:r>
            <a:r>
              <a:rPr lang="ru-RU" sz="2800" b="1" dirty="0" smtClean="0">
                <a:latin typeface="+mj-lt"/>
              </a:rPr>
              <a:t>ежим дня</a:t>
            </a:r>
            <a:endParaRPr lang="ru-RU" sz="28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"/>
          <p:cNvSpPr>
            <a:spLocks noGrp="1" noChangeArrowheads="1"/>
          </p:cNvSpPr>
          <p:nvPr>
            <p:ph type="title"/>
          </p:nvPr>
        </p:nvSpPr>
        <p:spPr>
          <a:xfrm>
            <a:off x="2428860" y="428604"/>
            <a:ext cx="2857520" cy="762000"/>
          </a:xfrm>
        </p:spPr>
        <p:txBody>
          <a:bodyPr/>
          <a:lstStyle/>
          <a:p>
            <a:pPr>
              <a:buSzPct val="90000"/>
              <a:buNone/>
            </a:pPr>
            <a:r>
              <a:rPr lang="ru-RU" sz="2800" dirty="0" smtClean="0"/>
              <a:t>физические</a:t>
            </a:r>
            <a:br>
              <a:rPr lang="ru-RU" sz="2800" dirty="0" smtClean="0"/>
            </a:br>
            <a:r>
              <a:rPr lang="ru-RU" sz="2800" dirty="0" smtClean="0"/>
              <a:t> упражнения</a:t>
            </a:r>
            <a:endParaRPr lang="en-US" sz="2800" dirty="0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13452418">
            <a:off x="6384088" y="1175616"/>
            <a:ext cx="592691" cy="173344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 rot="19076245">
            <a:off x="6454149" y="4193464"/>
            <a:ext cx="605674" cy="186078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2516849">
            <a:off x="3258932" y="4107405"/>
            <a:ext cx="605674" cy="186078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7775165">
            <a:off x="3044250" y="1247970"/>
            <a:ext cx="653693" cy="179092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C:\Documents and Settings\Admin\Рабочий стол\Анимашки\sonne15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000240"/>
            <a:ext cx="2697149" cy="2643206"/>
          </a:xfrm>
          <a:prstGeom prst="rect">
            <a:avLst/>
          </a:prstGeom>
          <a:noFill/>
        </p:spPr>
      </p:pic>
      <p:sp>
        <p:nvSpPr>
          <p:cNvPr id="8" name="Равнобедренный треугольник 7"/>
          <p:cNvSpPr/>
          <p:nvPr/>
        </p:nvSpPr>
        <p:spPr>
          <a:xfrm rot="10800000">
            <a:off x="4643438" y="0"/>
            <a:ext cx="928694" cy="214311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 rot="16200000">
            <a:off x="7072330" y="2214554"/>
            <a:ext cx="1071570" cy="250033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786578" y="2500306"/>
            <a:ext cx="19288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+mj-lt"/>
              </a:rPr>
              <a:t>воздух</a:t>
            </a:r>
            <a:endParaRPr lang="ru-RU" sz="2800" b="1" dirty="0">
              <a:latin typeface="+mj-lt"/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4643438" y="4572008"/>
            <a:ext cx="857256" cy="228599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357818" y="6072206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+mj-lt"/>
              </a:rPr>
              <a:t>р</a:t>
            </a:r>
            <a:r>
              <a:rPr lang="ru-RU" sz="2800" b="1" dirty="0" smtClean="0">
                <a:latin typeface="+mj-lt"/>
              </a:rPr>
              <a:t>ежим дня</a:t>
            </a:r>
            <a:endParaRPr lang="ru-RU" sz="2800" b="1" dirty="0">
              <a:latin typeface="+mj-lt"/>
            </a:endParaRPr>
          </a:p>
        </p:txBody>
      </p:sp>
      <p:sp>
        <p:nvSpPr>
          <p:cNvPr id="17" name="Равнобедренный треугольник 16"/>
          <p:cNvSpPr/>
          <p:nvPr/>
        </p:nvSpPr>
        <p:spPr>
          <a:xfrm rot="5400000">
            <a:off x="2071670" y="2214554"/>
            <a:ext cx="1071570" cy="250033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714480" y="3786190"/>
            <a:ext cx="2013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+mj-lt"/>
              </a:rPr>
              <a:t>витамины</a:t>
            </a:r>
            <a:endParaRPr lang="ru-RU" sz="28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"/>
          <p:cNvSpPr>
            <a:spLocks noGrp="1" noChangeArrowheads="1"/>
          </p:cNvSpPr>
          <p:nvPr>
            <p:ph type="title"/>
          </p:nvPr>
        </p:nvSpPr>
        <p:spPr>
          <a:xfrm>
            <a:off x="1285852" y="285728"/>
            <a:ext cx="7215238" cy="762000"/>
          </a:xfrm>
        </p:spPr>
        <p:txBody>
          <a:bodyPr/>
          <a:lstStyle/>
          <a:p>
            <a:pPr algn="r">
              <a:buSzPct val="90000"/>
              <a:buNone/>
            </a:pPr>
            <a:endParaRPr lang="en-US" sz="2800" dirty="0"/>
          </a:p>
        </p:txBody>
      </p:sp>
      <p:pic>
        <p:nvPicPr>
          <p:cNvPr id="98306" name="Picture 2" descr="C:\Documents and Settings\Admin\Рабочий стол\Анимашки\8246383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0" y="2722563"/>
            <a:ext cx="8763000" cy="1470025"/>
          </a:xfrm>
        </p:spPr>
        <p:txBody>
          <a:bodyPr/>
          <a:lstStyle/>
          <a:p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5400" dirty="0" smtClean="0"/>
              <a:t>Спасибо за внимание!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>  </a:t>
            </a:r>
            <a:r>
              <a:rPr lang="ru-RU" sz="6000" dirty="0" smtClean="0">
                <a:solidFill>
                  <a:srgbClr val="7030A0"/>
                </a:solidFill>
              </a:rPr>
              <a:t>Будьте здоровы!</a:t>
            </a:r>
            <a:endParaRPr lang="en-US" sz="6000" dirty="0">
              <a:solidFill>
                <a:srgbClr val="7030A0"/>
              </a:solidFill>
            </a:endParaRPr>
          </a:p>
        </p:txBody>
      </p:sp>
      <p:sp>
        <p:nvSpPr>
          <p:cNvPr id="36873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571736" y="5572140"/>
            <a:ext cx="6762768" cy="76200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1"/>
          </p:nvPr>
        </p:nvSpPr>
        <p:spPr bwMode="black">
          <a:xfrm>
            <a:off x="1616075" y="1897063"/>
            <a:ext cx="6521450" cy="3175000"/>
          </a:xfrm>
        </p:spPr>
        <p:txBody>
          <a:bodyPr/>
          <a:lstStyle/>
          <a:p>
            <a:pPr>
              <a:buSzPct val="90000"/>
              <a:buNone/>
            </a:pPr>
            <a:endParaRPr lang="en-US" sz="2400" i="1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title"/>
          </p:nvPr>
        </p:nvSpPr>
        <p:spPr>
          <a:xfrm>
            <a:off x="-142908" y="714356"/>
            <a:ext cx="7215238" cy="762000"/>
          </a:xfrm>
        </p:spPr>
        <p:txBody>
          <a:bodyPr/>
          <a:lstStyle/>
          <a:p>
            <a:pPr algn="r">
              <a:buSzPct val="90000"/>
              <a:buNone/>
            </a:pPr>
            <a:r>
              <a:rPr lang="en-US" sz="2800" i="1" dirty="0" smtClean="0"/>
              <a:t/>
            </a:r>
            <a:br>
              <a:rPr lang="en-US" sz="2800" i="1" dirty="0" smtClean="0"/>
            </a:br>
            <a:endParaRPr lang="en-US" sz="2800" dirty="0"/>
          </a:p>
        </p:txBody>
      </p:sp>
      <p:pic>
        <p:nvPicPr>
          <p:cNvPr id="75778" name="Picture 2" descr="C:\Documents and Settings\Admin\Рабочий стол\Анимашки\luxfon.com-192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1"/>
          </p:nvPr>
        </p:nvSpPr>
        <p:spPr bwMode="black">
          <a:xfrm>
            <a:off x="1616075" y="1897063"/>
            <a:ext cx="6521450" cy="3175000"/>
          </a:xfrm>
        </p:spPr>
        <p:txBody>
          <a:bodyPr/>
          <a:lstStyle/>
          <a:p>
            <a:pPr>
              <a:buSzPct val="90000"/>
              <a:buNone/>
            </a:pPr>
            <a:endParaRPr lang="en-US" sz="2400" i="1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title"/>
          </p:nvPr>
        </p:nvSpPr>
        <p:spPr>
          <a:xfrm>
            <a:off x="-142908" y="714356"/>
            <a:ext cx="7215238" cy="762000"/>
          </a:xfrm>
        </p:spPr>
        <p:txBody>
          <a:bodyPr/>
          <a:lstStyle/>
          <a:p>
            <a:pPr algn="r">
              <a:buSzPct val="90000"/>
              <a:buNone/>
            </a:pPr>
            <a:r>
              <a:rPr lang="en-US" sz="2800" i="1" dirty="0" smtClean="0"/>
              <a:t/>
            </a:r>
            <a:br>
              <a:rPr lang="en-US" sz="2800" i="1" dirty="0" smtClean="0"/>
            </a:br>
            <a:endParaRPr lang="en-US" sz="2800" dirty="0"/>
          </a:p>
        </p:txBody>
      </p:sp>
      <p:pic>
        <p:nvPicPr>
          <p:cNvPr id="76802" name="Picture 2" descr="C:\Documents and Settings\Admin\Рабочий стол\Анимашки\96827878_large_7f18f8ae8406b87c2497b988c97aac28bc81d61064184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1"/>
          </p:nvPr>
        </p:nvSpPr>
        <p:spPr bwMode="black">
          <a:xfrm>
            <a:off x="1616075" y="1897063"/>
            <a:ext cx="6521450" cy="3175000"/>
          </a:xfrm>
        </p:spPr>
        <p:txBody>
          <a:bodyPr/>
          <a:lstStyle/>
          <a:p>
            <a:pPr>
              <a:buSzPct val="90000"/>
              <a:buNone/>
            </a:pPr>
            <a:endParaRPr lang="en-US" sz="2400" i="1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title"/>
          </p:nvPr>
        </p:nvSpPr>
        <p:spPr>
          <a:xfrm>
            <a:off x="-142908" y="714356"/>
            <a:ext cx="7215238" cy="762000"/>
          </a:xfrm>
        </p:spPr>
        <p:txBody>
          <a:bodyPr/>
          <a:lstStyle/>
          <a:p>
            <a:pPr algn="r">
              <a:buSzPct val="90000"/>
              <a:buNone/>
            </a:pPr>
            <a:r>
              <a:rPr lang="en-US" sz="2800" i="1" dirty="0" smtClean="0"/>
              <a:t/>
            </a:r>
            <a:br>
              <a:rPr lang="en-US" sz="2800" i="1" dirty="0" smtClean="0"/>
            </a:br>
            <a:endParaRPr lang="en-US" sz="2800" dirty="0"/>
          </a:p>
        </p:txBody>
      </p:sp>
      <p:pic>
        <p:nvPicPr>
          <p:cNvPr id="77826" name="Picture 2" descr="C:\Documents and Settings\Admin\Рабочий стол\Анимашки\1239703360_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1"/>
          </p:nvPr>
        </p:nvSpPr>
        <p:spPr bwMode="black">
          <a:xfrm>
            <a:off x="1616075" y="1897063"/>
            <a:ext cx="6521450" cy="3175000"/>
          </a:xfrm>
        </p:spPr>
        <p:txBody>
          <a:bodyPr/>
          <a:lstStyle/>
          <a:p>
            <a:pPr>
              <a:buSzPct val="90000"/>
              <a:buNone/>
            </a:pPr>
            <a:endParaRPr lang="en-US" sz="2400" i="1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title"/>
          </p:nvPr>
        </p:nvSpPr>
        <p:spPr>
          <a:xfrm>
            <a:off x="-142908" y="714356"/>
            <a:ext cx="7215238" cy="762000"/>
          </a:xfrm>
        </p:spPr>
        <p:txBody>
          <a:bodyPr/>
          <a:lstStyle/>
          <a:p>
            <a:pPr algn="r">
              <a:buSzPct val="90000"/>
              <a:buNone/>
            </a:pPr>
            <a:r>
              <a:rPr lang="en-US" sz="2800" i="1" dirty="0" smtClean="0"/>
              <a:t/>
            </a:r>
            <a:br>
              <a:rPr lang="en-US" sz="2800" i="1" dirty="0" smtClean="0"/>
            </a:br>
            <a:endParaRPr lang="en-US" sz="2800" dirty="0"/>
          </a:p>
        </p:txBody>
      </p:sp>
      <p:pic>
        <p:nvPicPr>
          <p:cNvPr id="78852" name="Picture 4" descr="C:\Documents and Settings\Admin\Рабочий стол\Анимашки\Raffael_0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28784"/>
            <a:ext cx="9144000" cy="8286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1"/>
          </p:nvPr>
        </p:nvSpPr>
        <p:spPr bwMode="black">
          <a:xfrm>
            <a:off x="1616075" y="0"/>
            <a:ext cx="6521450" cy="6857999"/>
          </a:xfrm>
        </p:spPr>
        <p:txBody>
          <a:bodyPr/>
          <a:lstStyle/>
          <a:p>
            <a:pPr>
              <a:buSzPct val="90000"/>
              <a:buNone/>
            </a:pPr>
            <a:endParaRPr lang="en-US" sz="2400" i="1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title"/>
          </p:nvPr>
        </p:nvSpPr>
        <p:spPr>
          <a:xfrm>
            <a:off x="-142908" y="714356"/>
            <a:ext cx="7215238" cy="762000"/>
          </a:xfrm>
        </p:spPr>
        <p:txBody>
          <a:bodyPr/>
          <a:lstStyle/>
          <a:p>
            <a:pPr algn="r">
              <a:buSzPct val="90000"/>
              <a:buNone/>
            </a:pPr>
            <a:r>
              <a:rPr lang="en-US" sz="2800" i="1" dirty="0" smtClean="0"/>
              <a:t/>
            </a:r>
            <a:br>
              <a:rPr lang="en-US" sz="2800" i="1" dirty="0" smtClean="0"/>
            </a:br>
            <a:endParaRPr lang="en-US" sz="2800" dirty="0"/>
          </a:p>
        </p:txBody>
      </p:sp>
      <p:pic>
        <p:nvPicPr>
          <p:cNvPr id="79875" name="Picture 3" descr="C:\Documents and Settings\Admin\Рабочий стол\Анимашки\invictus, Del Melchionda, SciFi Fantasy Art_files\SciF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00114"/>
            <a:ext cx="9144000" cy="7358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"/>
          <p:cNvSpPr>
            <a:spLocks noGrp="1" noChangeArrowheads="1"/>
          </p:cNvSpPr>
          <p:nvPr>
            <p:ph type="title"/>
          </p:nvPr>
        </p:nvSpPr>
        <p:spPr>
          <a:xfrm>
            <a:off x="1285852" y="285728"/>
            <a:ext cx="7215238" cy="762000"/>
          </a:xfrm>
        </p:spPr>
        <p:txBody>
          <a:bodyPr/>
          <a:lstStyle/>
          <a:p>
            <a:pPr algn="r">
              <a:buSzPct val="90000"/>
              <a:buNone/>
            </a:pPr>
            <a:endParaRPr lang="en-US" sz="2800" dirty="0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13449016">
            <a:off x="6134644" y="1376852"/>
            <a:ext cx="605674" cy="186078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 rot="18830828">
            <a:off x="6168226" y="4197321"/>
            <a:ext cx="605674" cy="186078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2516849">
            <a:off x="3079552" y="4275952"/>
            <a:ext cx="605674" cy="186078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7946282">
            <a:off x="2932920" y="1363877"/>
            <a:ext cx="605674" cy="186078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C:\Documents and Settings\Admin\Рабочий стол\Анимашки\sonne15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361716"/>
            <a:ext cx="3000396" cy="2940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"/>
          <p:cNvSpPr>
            <a:spLocks noGrp="1" noChangeArrowheads="1"/>
          </p:cNvSpPr>
          <p:nvPr>
            <p:ph type="title"/>
          </p:nvPr>
        </p:nvSpPr>
        <p:spPr>
          <a:xfrm>
            <a:off x="1285852" y="285728"/>
            <a:ext cx="7215238" cy="762000"/>
          </a:xfrm>
        </p:spPr>
        <p:txBody>
          <a:bodyPr/>
          <a:lstStyle/>
          <a:p>
            <a:pPr>
              <a:buSzPct val="90000"/>
              <a:buNone/>
            </a:pPr>
            <a:r>
              <a:rPr lang="ru-RU" sz="2800" dirty="0" smtClean="0"/>
              <a:t>физические</a:t>
            </a:r>
            <a:br>
              <a:rPr lang="ru-RU" sz="2800" dirty="0" smtClean="0"/>
            </a:br>
            <a:r>
              <a:rPr lang="ru-RU" sz="2800" dirty="0" smtClean="0"/>
              <a:t> упражнения</a:t>
            </a:r>
            <a:endParaRPr lang="en-US" sz="2800" dirty="0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13449016">
            <a:off x="6134644" y="1376852"/>
            <a:ext cx="605674" cy="186078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 rot="18830828">
            <a:off x="6168226" y="4197321"/>
            <a:ext cx="605674" cy="186078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2516849">
            <a:off x="3079552" y="4275952"/>
            <a:ext cx="605674" cy="186078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7946282">
            <a:off x="2932920" y="1363877"/>
            <a:ext cx="605674" cy="186078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C:\Documents and Settings\Admin\Рабочий стол\Анимашки\sonne15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361716"/>
            <a:ext cx="3000396" cy="2940388"/>
          </a:xfrm>
          <a:prstGeom prst="rect">
            <a:avLst/>
          </a:prstGeom>
          <a:noFill/>
        </p:spPr>
      </p:pic>
      <p:sp>
        <p:nvSpPr>
          <p:cNvPr id="8" name="Равнобедренный треугольник 7"/>
          <p:cNvSpPr/>
          <p:nvPr/>
        </p:nvSpPr>
        <p:spPr>
          <a:xfrm rot="10800000">
            <a:off x="4429124" y="214290"/>
            <a:ext cx="1000132" cy="235745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"/>
          <p:cNvSpPr>
            <a:spLocks noGrp="1" noChangeArrowheads="1"/>
          </p:cNvSpPr>
          <p:nvPr>
            <p:ph type="title"/>
          </p:nvPr>
        </p:nvSpPr>
        <p:spPr>
          <a:xfrm>
            <a:off x="1285852" y="285728"/>
            <a:ext cx="7215238" cy="762000"/>
          </a:xfrm>
        </p:spPr>
        <p:txBody>
          <a:bodyPr/>
          <a:lstStyle/>
          <a:p>
            <a:pPr>
              <a:buSzPct val="90000"/>
              <a:buNone/>
            </a:pPr>
            <a:r>
              <a:rPr lang="ru-RU" sz="2800" dirty="0" smtClean="0"/>
              <a:t>физические</a:t>
            </a:r>
            <a:br>
              <a:rPr lang="ru-RU" sz="2800" dirty="0" smtClean="0"/>
            </a:br>
            <a:r>
              <a:rPr lang="ru-RU" sz="2800" dirty="0" smtClean="0"/>
              <a:t> упражнения</a:t>
            </a:r>
            <a:endParaRPr lang="en-US" sz="2800" dirty="0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13449016">
            <a:off x="6134644" y="1376852"/>
            <a:ext cx="605674" cy="186078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 rot="18830828">
            <a:off x="6364386" y="4433098"/>
            <a:ext cx="605674" cy="186078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2516849">
            <a:off x="3079552" y="4275952"/>
            <a:ext cx="605674" cy="186078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7946282">
            <a:off x="3017012" y="1349661"/>
            <a:ext cx="605674" cy="186078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C:\Documents and Settings\Admin\Рабочий стол\Анимашки\sonne15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361716"/>
            <a:ext cx="3000396" cy="2940388"/>
          </a:xfrm>
          <a:prstGeom prst="rect">
            <a:avLst/>
          </a:prstGeom>
          <a:noFill/>
        </p:spPr>
      </p:pic>
      <p:sp>
        <p:nvSpPr>
          <p:cNvPr id="8" name="Равнобедренный треугольник 7"/>
          <p:cNvSpPr/>
          <p:nvPr/>
        </p:nvSpPr>
        <p:spPr>
          <a:xfrm rot="10800000">
            <a:off x="4500562" y="214290"/>
            <a:ext cx="928694" cy="235745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 rot="16200000">
            <a:off x="6929454" y="2643182"/>
            <a:ext cx="1071570" cy="235745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929454" y="4357694"/>
            <a:ext cx="19288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+mj-lt"/>
              </a:rPr>
              <a:t>воздух</a:t>
            </a:r>
            <a:endParaRPr lang="ru-RU" sz="28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</p:bldLst>
  </p:timing>
</p:sld>
</file>

<file path=ppt/theme/theme1.xml><?xml version="1.0" encoding="utf-8"?>
<a:theme xmlns:a="http://schemas.openxmlformats.org/drawingml/2006/main" name="ZdorPitAni">
  <a:themeElements>
    <a:clrScheme name="Default Design 1">
      <a:dk1>
        <a:srgbClr val="000000"/>
      </a:dk1>
      <a:lt1>
        <a:srgbClr val="FFFFFF"/>
      </a:lt1>
      <a:dk2>
        <a:srgbClr val="FDD903"/>
      </a:dk2>
      <a:lt2>
        <a:srgbClr val="B2B2B2"/>
      </a:lt2>
      <a:accent1>
        <a:srgbClr val="FF9900"/>
      </a:accent1>
      <a:accent2>
        <a:srgbClr val="76C73F"/>
      </a:accent2>
      <a:accent3>
        <a:srgbClr val="FFFFFF"/>
      </a:accent3>
      <a:accent4>
        <a:srgbClr val="000000"/>
      </a:accent4>
      <a:accent5>
        <a:srgbClr val="FFCAAA"/>
      </a:accent5>
      <a:accent6>
        <a:srgbClr val="6AB438"/>
      </a:accent6>
      <a:hlink>
        <a:srgbClr val="E2507A"/>
      </a:hlink>
      <a:folHlink>
        <a:srgbClr val="5ACAA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FDD903"/>
        </a:dk2>
        <a:lt2>
          <a:srgbClr val="B2B2B2"/>
        </a:lt2>
        <a:accent1>
          <a:srgbClr val="FF9900"/>
        </a:accent1>
        <a:accent2>
          <a:srgbClr val="76C73F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6AB438"/>
        </a:accent6>
        <a:hlink>
          <a:srgbClr val="E2507A"/>
        </a:hlink>
        <a:folHlink>
          <a:srgbClr val="5ACA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AFE91F"/>
        </a:dk2>
        <a:lt2>
          <a:srgbClr val="B2B2B2"/>
        </a:lt2>
        <a:accent1>
          <a:srgbClr val="70D34D"/>
        </a:accent1>
        <a:accent2>
          <a:srgbClr val="4192DB"/>
        </a:accent2>
        <a:accent3>
          <a:srgbClr val="FFFFFF"/>
        </a:accent3>
        <a:accent4>
          <a:srgbClr val="000000"/>
        </a:accent4>
        <a:accent5>
          <a:srgbClr val="BBE6B2"/>
        </a:accent5>
        <a:accent6>
          <a:srgbClr val="3A84C6"/>
        </a:accent6>
        <a:hlink>
          <a:srgbClr val="EC7A24"/>
        </a:hlink>
        <a:folHlink>
          <a:srgbClr val="AB6C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72D3F6"/>
        </a:dk2>
        <a:lt2>
          <a:srgbClr val="B2B2B2"/>
        </a:lt2>
        <a:accent1>
          <a:srgbClr val="51A0E1"/>
        </a:accent1>
        <a:accent2>
          <a:srgbClr val="7FCD53"/>
        </a:accent2>
        <a:accent3>
          <a:srgbClr val="FFFFFF"/>
        </a:accent3>
        <a:accent4>
          <a:srgbClr val="000000"/>
        </a:accent4>
        <a:accent5>
          <a:srgbClr val="B3CDEE"/>
        </a:accent5>
        <a:accent6>
          <a:srgbClr val="72BA4A"/>
        </a:accent6>
        <a:hlink>
          <a:srgbClr val="CB518E"/>
        </a:hlink>
        <a:folHlink>
          <a:srgbClr val="DB86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</TotalTime>
  <Words>34</Words>
  <Application>Microsoft Office PowerPoint</Application>
  <PresentationFormat>Экран (4:3)</PresentationFormat>
  <Paragraphs>33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ZdorPitAni</vt:lpstr>
      <vt:lpstr>Где прячется здоровье?</vt:lpstr>
      <vt:lpstr> </vt:lpstr>
      <vt:lpstr> </vt:lpstr>
      <vt:lpstr> </vt:lpstr>
      <vt:lpstr> </vt:lpstr>
      <vt:lpstr> </vt:lpstr>
      <vt:lpstr>Слайд 7</vt:lpstr>
      <vt:lpstr>физические  упражнения</vt:lpstr>
      <vt:lpstr>физические  упражнения</vt:lpstr>
      <vt:lpstr>физические  упражнения</vt:lpstr>
      <vt:lpstr>физические  упражнения</vt:lpstr>
      <vt:lpstr>Слайд 12</vt:lpstr>
      <vt:lpstr> Спасибо за внимание!   Будьте здоровы!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Где прячется здоровье?</dc:title>
  <dc:creator>Admin</dc:creator>
  <cp:lastModifiedBy>Admin</cp:lastModifiedBy>
  <cp:revision>35</cp:revision>
  <dcterms:created xsi:type="dcterms:W3CDTF">2013-10-16T06:59:45Z</dcterms:created>
  <dcterms:modified xsi:type="dcterms:W3CDTF">2013-10-16T13:36:16Z</dcterms:modified>
</cp:coreProperties>
</file>