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1" r:id="rId6"/>
    <p:sldId id="259" r:id="rId7"/>
    <p:sldId id="260" r:id="rId8"/>
    <p:sldId id="262" r:id="rId9"/>
    <p:sldId id="263" r:id="rId10"/>
    <p:sldId id="276" r:id="rId11"/>
    <p:sldId id="265" r:id="rId12"/>
    <p:sldId id="273" r:id="rId13"/>
    <p:sldId id="264" r:id="rId14"/>
    <p:sldId id="266" r:id="rId15"/>
    <p:sldId id="269" r:id="rId16"/>
    <p:sldId id="277" r:id="rId17"/>
    <p:sldId id="275" r:id="rId18"/>
    <p:sldId id="270" r:id="rId19"/>
    <p:sldId id="271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337C-0EAF-4EB8-A37A-27C6B2445D5E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CE5A-49EC-4093-8CF4-02A027BF4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337C-0EAF-4EB8-A37A-27C6B2445D5E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CE5A-49EC-4093-8CF4-02A027BF4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337C-0EAF-4EB8-A37A-27C6B2445D5E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CE5A-49EC-4093-8CF4-02A027BF4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337C-0EAF-4EB8-A37A-27C6B2445D5E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CE5A-49EC-4093-8CF4-02A027BF4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337C-0EAF-4EB8-A37A-27C6B2445D5E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CE5A-49EC-4093-8CF4-02A027BF4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337C-0EAF-4EB8-A37A-27C6B2445D5E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CE5A-49EC-4093-8CF4-02A027BF4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337C-0EAF-4EB8-A37A-27C6B2445D5E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CE5A-49EC-4093-8CF4-02A027BF4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337C-0EAF-4EB8-A37A-27C6B2445D5E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CE5A-49EC-4093-8CF4-02A027BF4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337C-0EAF-4EB8-A37A-27C6B2445D5E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CE5A-49EC-4093-8CF4-02A027BF4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337C-0EAF-4EB8-A37A-27C6B2445D5E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CE5A-49EC-4093-8CF4-02A027BF4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337C-0EAF-4EB8-A37A-27C6B2445D5E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CE5A-49EC-4093-8CF4-02A027BF4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F337C-0EAF-4EB8-A37A-27C6B2445D5E}" type="datetimeFigureOut">
              <a:rPr lang="ru-RU" smtClean="0"/>
              <a:pPr/>
              <a:t>22.11.2010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CCE5A-49EC-4093-8CF4-02A027BF4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0"/>
            <a:ext cx="7772400" cy="302897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Антон Павлович Чехов</a:t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«Степь»</a:t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(отрывок из повести)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14884"/>
            <a:ext cx="6400800" cy="1752600"/>
          </a:xfrm>
        </p:spPr>
        <p:txBody>
          <a:bodyPr/>
          <a:lstStyle/>
          <a:p>
            <a:pPr algn="r"/>
            <a:r>
              <a:rPr lang="ru-RU" b="1" i="1" dirty="0">
                <a:solidFill>
                  <a:srgbClr val="002060"/>
                </a:solidFill>
              </a:rPr>
              <a:t>л</a:t>
            </a:r>
            <a:r>
              <a:rPr lang="ru-RU" b="1" i="1" dirty="0" smtClean="0">
                <a:solidFill>
                  <a:srgbClr val="002060"/>
                </a:solidFill>
              </a:rPr>
              <a:t>итературное чтение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3 класс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Заполните таблицу:</a:t>
            </a:r>
            <a:endParaRPr lang="ru-RU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27086">
            <a:off x="197175" y="1869208"/>
            <a:ext cx="8564082" cy="227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 rot="10800000" flipV="1">
            <a:off x="285720" y="782547"/>
            <a:ext cx="6215106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</a:rPr>
              <a:t>Какая ширь здесь и приволье </a:t>
            </a:r>
            <a:b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</a:rPr>
            </a:b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</a:rPr>
              <a:t>Куда ни глянь - полей раздолье </a:t>
            </a:r>
            <a:b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</a:rPr>
            </a:b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</a:rPr>
              <a:t>Южнее полосы лесов </a:t>
            </a:r>
            <a:b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</a:rPr>
            </a:b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</a:rPr>
              <a:t>Лежит ковёр из трав, цветов </a:t>
            </a:r>
            <a:b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</a:rPr>
            </a:b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</a:rPr>
              <a:t>Здесь простор ветрам и птицам </a:t>
            </a:r>
            <a:b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</a:rPr>
            </a:b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</a:rPr>
              <a:t>Грызунам, волкам, синицам </a:t>
            </a:r>
            <a:b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</a:rPr>
            </a:b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</a:rPr>
              <a:t>Здесь суховеи любят петь </a:t>
            </a:r>
            <a:b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</a:rPr>
            </a:b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</a:rPr>
              <a:t>А зовётся это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3714752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степь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img--i-88964-w-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7980"/>
            <a:ext cx="8643966" cy="638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42875" y="714375"/>
            <a:ext cx="88582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 u="sng" dirty="0">
                <a:solidFill>
                  <a:srgbClr val="002060"/>
                </a:solidFill>
              </a:rPr>
              <a:t>Степь </a:t>
            </a:r>
            <a:r>
              <a:rPr lang="ru-RU" sz="4000" b="1" i="1" dirty="0">
                <a:solidFill>
                  <a:srgbClr val="002060"/>
                </a:solidFill>
              </a:rPr>
              <a:t>– широкие участки земли, поросшие травой, ковылём</a:t>
            </a:r>
          </a:p>
        </p:txBody>
      </p:sp>
      <p:pic>
        <p:nvPicPr>
          <p:cNvPr id="4" name="Picture 6" descr="D:\My private\картинки\a1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500570"/>
            <a:ext cx="17145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103674"/>
            <a:ext cx="5214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ambria" pitchFamily="18" charset="0"/>
              </a:rPr>
              <a:t>«…несравненный художник жизни»</a:t>
            </a:r>
          </a:p>
          <a:p>
            <a:pPr algn="r"/>
            <a:r>
              <a:rPr lang="ru-RU" sz="3600" b="1" i="1" dirty="0" smtClean="0">
                <a:solidFill>
                  <a:srgbClr val="002060"/>
                </a:solidFill>
                <a:latin typeface="Cambria" pitchFamily="18" charset="0"/>
              </a:rPr>
              <a:t>Л. Н. Толстой</a:t>
            </a:r>
            <a:endParaRPr lang="ru-RU" sz="36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Picture 10" descr="File0212_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 r="50954" b="10464"/>
          <a:stretch>
            <a:fillRect/>
          </a:stretch>
        </p:blipFill>
        <p:spPr bwMode="auto">
          <a:xfrm>
            <a:off x="285720" y="428604"/>
            <a:ext cx="3714776" cy="45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071934" y="357166"/>
            <a:ext cx="48577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Антон Павлович</a:t>
            </a:r>
          </a:p>
          <a:p>
            <a:pPr algn="ctr"/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Чехов.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6248" y="1928802"/>
            <a:ext cx="4643469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«Степь.»</a:t>
            </a:r>
          </a:p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(отрывок из повести)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14752"/>
            <a:ext cx="8229600" cy="2786082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i="1" dirty="0" smtClean="0">
                <a:solidFill>
                  <a:srgbClr val="002060"/>
                </a:solidFill>
              </a:rPr>
              <a:t/>
            </a:r>
            <a:br>
              <a:rPr lang="ru-RU" sz="4800" b="1" i="1" dirty="0" smtClean="0">
                <a:solidFill>
                  <a:srgbClr val="002060"/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>- Какие картины вы себе представили? Что понравилось?</a:t>
            </a:r>
            <a:r>
              <a:rPr lang="ru-RU" sz="4800" b="1" i="1" dirty="0" smtClean="0">
                <a:solidFill>
                  <a:srgbClr val="002060"/>
                </a:solidFill>
              </a:rPr>
              <a:t/>
            </a:r>
            <a:br>
              <a:rPr lang="ru-RU" sz="4800" b="1" i="1" dirty="0" smtClean="0">
                <a:solidFill>
                  <a:srgbClr val="002060"/>
                </a:solidFill>
              </a:rPr>
            </a:br>
            <a:r>
              <a:rPr lang="ru-RU" sz="4800" b="1" i="1" dirty="0">
                <a:solidFill>
                  <a:srgbClr val="002060"/>
                </a:solidFill>
              </a:rPr>
              <a:t/>
            </a:r>
            <a:br>
              <a:rPr lang="ru-RU" sz="4800" b="1" i="1" dirty="0">
                <a:solidFill>
                  <a:srgbClr val="002060"/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>- Чьими глазами мы видим приближение грозы? </a:t>
            </a:r>
            <a:r>
              <a:rPr lang="ru-RU" sz="4800" b="1" i="1" dirty="0">
                <a:solidFill>
                  <a:srgbClr val="002060"/>
                </a:solidFill>
              </a:rPr>
              <a:t/>
            </a:r>
            <a:br>
              <a:rPr lang="ru-RU" sz="4800" b="1" i="1" dirty="0">
                <a:solidFill>
                  <a:srgbClr val="002060"/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/>
            </a:r>
            <a:br>
              <a:rPr lang="ru-RU" sz="4800" b="1" i="1" dirty="0" smtClean="0">
                <a:solidFill>
                  <a:srgbClr val="002060"/>
                </a:solidFill>
              </a:rPr>
            </a:br>
            <a:r>
              <a:rPr lang="ru-RU" sz="4800" b="1" i="1" dirty="0">
                <a:solidFill>
                  <a:srgbClr val="002060"/>
                </a:solidFill>
              </a:rPr>
              <a:t/>
            </a:r>
            <a:br>
              <a:rPr lang="ru-RU" sz="4800" b="1" i="1" dirty="0">
                <a:solidFill>
                  <a:srgbClr val="002060"/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/>
            </a:r>
            <a:br>
              <a:rPr lang="ru-RU" sz="4800" b="1" i="1" dirty="0" smtClean="0">
                <a:solidFill>
                  <a:srgbClr val="002060"/>
                </a:solidFill>
              </a:rPr>
            </a:br>
            <a:r>
              <a:rPr lang="ru-RU" sz="4800" b="1" i="1" dirty="0">
                <a:solidFill>
                  <a:srgbClr val="002060"/>
                </a:solidFill>
              </a:rPr>
              <a:t/>
            </a:r>
            <a:br>
              <a:rPr lang="ru-RU" sz="4800" b="1" i="1" dirty="0">
                <a:solidFill>
                  <a:srgbClr val="002060"/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/>
            </a:r>
            <a:br>
              <a:rPr lang="ru-RU" sz="4800" b="1" i="1" dirty="0" smtClean="0">
                <a:solidFill>
                  <a:srgbClr val="002060"/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> </a:t>
            </a:r>
            <a:br>
              <a:rPr lang="ru-RU" sz="4800" b="1" i="1" dirty="0" smtClean="0">
                <a:solidFill>
                  <a:srgbClr val="002060"/>
                </a:solidFill>
              </a:rPr>
            </a:br>
            <a:r>
              <a:rPr lang="ru-RU" sz="4800" b="1" i="1" dirty="0">
                <a:solidFill>
                  <a:srgbClr val="002060"/>
                </a:solidFill>
              </a:rPr>
              <a:t/>
            </a:r>
            <a:br>
              <a:rPr lang="ru-RU" sz="4800" b="1" i="1" dirty="0">
                <a:solidFill>
                  <a:srgbClr val="002060"/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/>
            </a:r>
            <a:br>
              <a:rPr lang="ru-RU" sz="4800" b="1" i="1" dirty="0" smtClean="0">
                <a:solidFill>
                  <a:srgbClr val="002060"/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> 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500042"/>
            <a:ext cx="4714908" cy="5786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2571744"/>
            <a:ext cx="2786082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14546" y="642918"/>
            <a:ext cx="44291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Антон Павлович</a:t>
            </a:r>
          </a:p>
          <a:p>
            <a:pPr algn="ctr"/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Чехов.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1670" y="4929198"/>
            <a:ext cx="4643469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«Степь.»</a:t>
            </a:r>
          </a:p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2786058"/>
            <a:ext cx="500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500042"/>
            <a:ext cx="4714908" cy="5786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2571744"/>
            <a:ext cx="2786082" cy="12144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14546" y="642918"/>
            <a:ext cx="44291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Антон Павлович</a:t>
            </a:r>
          </a:p>
          <a:p>
            <a:pPr algn="ctr"/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Чехов.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1670" y="4929198"/>
            <a:ext cx="4643469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«Степь.»</a:t>
            </a:r>
          </a:p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0070C0"/>
                </a:solidFill>
                <a:latin typeface="Cambria" pitchFamily="18" charset="0"/>
              </a:rPr>
              <a:t>Словарная работа:</a:t>
            </a:r>
            <a:endParaRPr lang="ru-RU" b="1" i="1" u="sng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12858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solidFill>
                  <a:srgbClr val="0070C0"/>
                </a:solidFill>
                <a:latin typeface="Cambria" pitchFamily="18" charset="0"/>
                <a:ea typeface="+mj-ea"/>
                <a:cs typeface="+mj-cs"/>
              </a:rPr>
              <a:t>Рогожа- </a:t>
            </a:r>
            <a:r>
              <a:rPr lang="ru-RU" sz="4300" b="1" i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грубая плетёная ткань.</a:t>
            </a:r>
            <a:endParaRPr kumimoji="0" lang="ru-RU" sz="43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2285992"/>
            <a:ext cx="85011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solidFill>
                  <a:srgbClr val="0070C0"/>
                </a:solidFill>
                <a:latin typeface="Cambria" pitchFamily="18" charset="0"/>
                <a:ea typeface="+mj-ea"/>
                <a:cs typeface="+mj-cs"/>
              </a:rPr>
              <a:t>Потёмки- </a:t>
            </a:r>
            <a:r>
              <a:rPr lang="ru-RU" sz="4300" b="1" i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темнота, отсутствие света.</a:t>
            </a:r>
            <a:endParaRPr kumimoji="0" lang="ru-RU" sz="43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32146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solidFill>
                  <a:srgbClr val="0070C0"/>
                </a:solidFill>
                <a:latin typeface="Cambria" pitchFamily="18" charset="0"/>
                <a:ea typeface="+mj-ea"/>
                <a:cs typeface="+mj-cs"/>
              </a:rPr>
              <a:t>Явственно- </a:t>
            </a:r>
            <a:r>
              <a:rPr lang="ru-RU" sz="4000" b="1" i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явно, очевидно.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429132"/>
            <a:ext cx="7358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</a:rPr>
              <a:t>Фосфорическая</a:t>
            </a:r>
            <a:r>
              <a:rPr lang="ru-RU" sz="4000" b="1" i="1" dirty="0" smtClean="0">
                <a:solidFill>
                  <a:srgbClr val="0070C0"/>
                </a:solidFill>
              </a:rPr>
              <a:t> –</a:t>
            </a:r>
            <a:r>
              <a:rPr lang="ru-RU" sz="4000" b="1" i="1" dirty="0" smtClean="0">
                <a:solidFill>
                  <a:srgbClr val="002060"/>
                </a:solidFill>
              </a:rPr>
              <a:t>светящаяся бледным светом. 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-На сколько частей можно разделить этот текст?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000240"/>
            <a:ext cx="1928826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Ночь в степи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2214554"/>
            <a:ext cx="221457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Молния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0826" y="2214554"/>
            <a:ext cx="178595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Ветер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2264" y="3786190"/>
            <a:ext cx="150019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Гром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5500702"/>
            <a:ext cx="150019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Дождь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285984" y="2357430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429256" y="2428868"/>
            <a:ext cx="90697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6797440" y="3203824"/>
            <a:ext cx="90697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6797440" y="4846898"/>
            <a:ext cx="90697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«Степь я люблю и чувствую себя в ней как дома…»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500398" y="1785926"/>
            <a:ext cx="56436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Антон 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Павлович Чехов</a:t>
            </a:r>
            <a:endParaRPr lang="ru-RU" sz="32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ru-RU" sz="32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Цели: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sng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 навыков поискового чтения, обучение словесному анализу, расширение лексического опыта.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смысловой догадки, памяти, мышления.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Воспитание любви к природе, к родному краю. </a:t>
            </a:r>
            <a:endParaRPr kumimoji="0" lang="ru-RU" sz="3600" b="0" i="1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785794"/>
            <a:ext cx="792961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Домашнее задание</a:t>
            </a:r>
            <a:endParaRPr kumimoji="0" lang="ru-RU" sz="5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</a:t>
            </a:r>
            <a:r>
              <a:rPr kumimoji="0" lang="ru-RU" sz="54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54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134-136, </a:t>
            </a:r>
            <a:r>
              <a:rPr kumimoji="0" lang="ru-RU" sz="5400" b="0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чит</a:t>
            </a:r>
            <a:r>
              <a:rPr kumimoji="0" lang="ru-RU" sz="54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5400" b="0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ворп</a:t>
            </a:r>
            <a:r>
              <a:rPr kumimoji="0" lang="ru-RU" sz="54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54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/т с. 95 №4</a:t>
            </a:r>
            <a:endParaRPr kumimoji="0" lang="ru-RU" sz="5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7772400" cy="1470025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4000" b="1" i="1" dirty="0" smtClean="0"/>
              <a:t>Из каких произведений эти отрывки?</a:t>
            </a:r>
            <a:endParaRPr lang="ru-RU" sz="4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28596" y="2285992"/>
            <a:ext cx="828680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14546" y="5857892"/>
            <a:ext cx="6486516" cy="68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Л.Н.Толстой «Прыжок»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93" y="3863179"/>
            <a:ext cx="14" cy="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85720" y="428604"/>
            <a:ext cx="857256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14546" y="5857892"/>
            <a:ext cx="6486516" cy="68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Л.Н.Толстой «Лебеди»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14282" y="1500174"/>
            <a:ext cx="871543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14546" y="5857892"/>
            <a:ext cx="6486516" cy="68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Л.Н.Толстой «Лев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собачка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28596" y="857232"/>
            <a:ext cx="82391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214546" y="5857892"/>
            <a:ext cx="6486516" cy="68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Н.А.Некрасов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«Мороз-воевода»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85720" y="785794"/>
            <a:ext cx="8215338" cy="21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85918" y="5000636"/>
            <a:ext cx="6915144" cy="1541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Н.А.Некрасов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«Мужичок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 ноготок</a:t>
            </a:r>
            <a:endParaRPr lang="ru-RU" sz="4400" b="1" i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(отрывок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из стихотворения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«Крестьянские дети»</a:t>
            </a: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00034" y="214290"/>
            <a:ext cx="76676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214546" y="5857892"/>
            <a:ext cx="6486516" cy="68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А.С.Пушкин «Сказка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 царе </a:t>
            </a:r>
            <a:r>
              <a:rPr kumimoji="0" lang="ru-RU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Салтане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/>
          <a:lstStyle/>
          <a:p>
            <a:r>
              <a:rPr lang="ru-RU" b="1" i="1" dirty="0" smtClean="0"/>
              <a:t>Какое из этих произведений является рассказом?</a:t>
            </a:r>
            <a:endParaRPr lang="ru-RU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14546" y="5857892"/>
            <a:ext cx="6486516" cy="68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Л.Н.Толстой «Лебеди»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496"/>
            <a:ext cx="8081535" cy="290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271</TotalTime>
  <Words>235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Антон Павлович Чехов «Степь» (отрывок из повести)</vt:lpstr>
      <vt:lpstr>Слайд 2</vt:lpstr>
      <vt:lpstr>Из каких произведений эти отрывки?</vt:lpstr>
      <vt:lpstr>Слайд 4</vt:lpstr>
      <vt:lpstr>Слайд 5</vt:lpstr>
      <vt:lpstr>Слайд 6</vt:lpstr>
      <vt:lpstr>Слайд 7</vt:lpstr>
      <vt:lpstr>Слайд 8</vt:lpstr>
      <vt:lpstr>Какое из этих произведений является рассказом?</vt:lpstr>
      <vt:lpstr>Заполните таблицу:</vt:lpstr>
      <vt:lpstr>Слайд 11</vt:lpstr>
      <vt:lpstr>Слайд 12</vt:lpstr>
      <vt:lpstr>Слайд 13</vt:lpstr>
      <vt:lpstr> - Какие картины вы себе представили? Что понравилось?  - Чьими глазами мы видим приближение грозы?            </vt:lpstr>
      <vt:lpstr>Слайд 15</vt:lpstr>
      <vt:lpstr>Слайд 16</vt:lpstr>
      <vt:lpstr>Словарная работа:</vt:lpstr>
      <vt:lpstr>-На сколько частей можно разделить этот текст?</vt:lpstr>
      <vt:lpstr>«Степь я люблю и чувствую себя в ней как дома…»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 Павлович Чехов «Степь» (отрывок из повести)</dc:title>
  <dc:creator>Вика</dc:creator>
  <cp:lastModifiedBy>Вика</cp:lastModifiedBy>
  <cp:revision>28</cp:revision>
  <dcterms:created xsi:type="dcterms:W3CDTF">2010-11-20T15:12:47Z</dcterms:created>
  <dcterms:modified xsi:type="dcterms:W3CDTF">2010-11-22T18:43:05Z</dcterms:modified>
</cp:coreProperties>
</file>