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1" d="100"/>
          <a:sy n="81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57DF0-F8E4-4732-8312-1A3B702CBC1B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C4467-5538-4974-9AD7-84B211A9B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C4467-5538-4974-9AD7-84B211A9BE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C4467-5538-4974-9AD7-84B211A9BE1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C4467-5538-4974-9AD7-84B211A9BE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C4467-5538-4974-9AD7-84B211A9BE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C4467-5538-4974-9AD7-84B211A9BE1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C4467-5538-4974-9AD7-84B211A9BE1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C4467-5538-4974-9AD7-84B211A9BE1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B3F3-1E2A-46CD-B082-9344897B551A}" type="datetimeFigureOut">
              <a:rPr lang="ru-RU" smtClean="0"/>
              <a:pPr/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FD81B-CA38-4583-94A8-8B385A999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212\Desktop\ustnoe_narodnoe_tvorchestvo\kolibelnaya.wm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file:///C:\Users\212\Desktop\ustnoe_narodnoe_tvorchestvo\01_63_01_Ladushki.mp3" TargetMode="External"/><Relationship Id="rId1" Type="http://schemas.openxmlformats.org/officeDocument/2006/relationships/audio" Target="file:///C:\Users\212\Desktop\ustnoe_narodnoe_tvorchestvo\01_03_01_Edu_Edu_K_Babe_K_Dedu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12\Desktop\ustnoe_narodnoe_tvorchestvo\11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212\Desktop\ustnoe_narodnoe_tvorchestvo\___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212\Desktop\ustnoe_narodnoe_tvorchestvo\vo_pole_berezka.wmv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a482ec02d49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292893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142984"/>
            <a:ext cx="628249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УСТНОЕ НАРОДНОЕ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ТВОРЧЕСТВО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Рисунок 10" descr="44720261_YUrkina_Ekaterina_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728" y="2643182"/>
            <a:ext cx="2928958" cy="304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32_01_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2676339"/>
            <a:ext cx="2160240" cy="303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40302326_a3f62f98944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600076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86480" y="548680"/>
            <a:ext cx="2857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Название песен, которыми убаюкивают ребенка, - колыбельные - идет от слова </a:t>
            </a:r>
            <a:r>
              <a:rPr lang="ru-RU" sz="2400" b="1" dirty="0" err="1" smtClean="0"/>
              <a:t>колыбать</a:t>
            </a:r>
            <a:r>
              <a:rPr lang="ru-RU" sz="2400" b="1" dirty="0" smtClean="0"/>
              <a:t> (колыхать, колебать, качать, </a:t>
            </a:r>
            <a:r>
              <a:rPr lang="ru-RU" sz="2400" b="1" dirty="0" err="1" smtClean="0"/>
              <a:t>зыбать</a:t>
            </a:r>
            <a:r>
              <a:rPr lang="ru-RU" sz="2400" b="1" dirty="0" smtClean="0"/>
              <a:t>). В народном обиходе встречалось и название «байка» (от </a:t>
            </a:r>
            <a:r>
              <a:rPr lang="ru-RU" sz="2400" b="1" dirty="0" err="1" smtClean="0"/>
              <a:t>байкать</a:t>
            </a:r>
            <a:r>
              <a:rPr lang="ru-RU" sz="2400" b="1" dirty="0" smtClean="0"/>
              <a:t> – качать, усыплять).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57405333a6b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884368" y="188640"/>
            <a:ext cx="960614" cy="1120717"/>
          </a:xfrm>
          <a:prstGeom prst="rect">
            <a:avLst/>
          </a:prstGeom>
        </p:spPr>
      </p:pic>
      <p:pic>
        <p:nvPicPr>
          <p:cNvPr id="4" name="Рисунок 3" descr="7135c83a229c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188640"/>
            <a:ext cx="706655" cy="712670"/>
          </a:xfrm>
          <a:prstGeom prst="rect">
            <a:avLst/>
          </a:prstGeom>
        </p:spPr>
      </p:pic>
      <p:pic>
        <p:nvPicPr>
          <p:cNvPr id="5" name="Рисунок 4" descr="7135c83a229c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95936" y="0"/>
            <a:ext cx="716342" cy="722439"/>
          </a:xfrm>
          <a:prstGeom prst="rect">
            <a:avLst/>
          </a:prstGeom>
        </p:spPr>
      </p:pic>
      <p:pic>
        <p:nvPicPr>
          <p:cNvPr id="6" name="Рисунок 5" descr="7135c83a229c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5536" y="3501008"/>
            <a:ext cx="716342" cy="722439"/>
          </a:xfrm>
          <a:prstGeom prst="rect">
            <a:avLst/>
          </a:prstGeom>
        </p:spPr>
      </p:pic>
      <p:pic>
        <p:nvPicPr>
          <p:cNvPr id="7" name="Рисунок 6" descr="7135c83a229c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956376" y="3284984"/>
            <a:ext cx="716342" cy="7224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445224"/>
            <a:ext cx="932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Истоки колыбельной песни восходят к глубокой древности, по своей природе они близки к заклинаниям, которые должны были обеспечить малышу хороший сон и здоровье.</a:t>
            </a:r>
            <a:endParaRPr lang="ru-RU" sz="2400" b="1" dirty="0"/>
          </a:p>
        </p:txBody>
      </p:sp>
      <p:pic>
        <p:nvPicPr>
          <p:cNvPr id="9" name="kolibelnay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547664" y="83671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6226833_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85786" y="1785926"/>
            <a:ext cx="2643206" cy="338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01_03_01_Edu_Edu_K_Babe_K_Ded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2071670" y="5643578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860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500042"/>
            <a:ext cx="29113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ПОТЕШКИ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9" name="Рисунок 8" descr="photo_9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00562" y="428604"/>
            <a:ext cx="3971931" cy="546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01_63_01_Ladushk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screen"/>
          <a:stretch>
            <a:fillRect/>
          </a:stretch>
        </p:blipFill>
        <p:spPr>
          <a:xfrm>
            <a:off x="635795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1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298030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ЗАКЛИЧКИ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26064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 слова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закликать </a:t>
            </a:r>
            <a:r>
              <a:rPr lang="ru-RU" sz="2400" b="1" dirty="0" smtClean="0"/>
              <a:t>– «звать, просить, </a:t>
            </a:r>
          </a:p>
          <a:p>
            <a:r>
              <a:rPr lang="ru-RU" sz="2400" b="1" dirty="0" smtClean="0"/>
              <a:t>приглашать, обращаться».</a:t>
            </a:r>
          </a:p>
          <a:p>
            <a:r>
              <a:rPr lang="ru-RU" sz="2400" b="1" dirty="0" smtClean="0"/>
              <a:t>Это обращения к солнцу, радуге,  </a:t>
            </a:r>
          </a:p>
          <a:p>
            <a:r>
              <a:rPr lang="ru-RU" sz="2400" b="1" dirty="0" smtClean="0"/>
              <a:t>дождю, птицам.</a:t>
            </a:r>
            <a:endParaRPr lang="ru-RU" sz="2400" b="1" dirty="0"/>
          </a:p>
        </p:txBody>
      </p:sp>
      <p:pic>
        <p:nvPicPr>
          <p:cNvPr id="5" name="Рисунок 4" descr="radug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556792"/>
            <a:ext cx="2715244" cy="2738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919008"/>
            <a:ext cx="8606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 поверьям, 22 марта, в день весеннего равноденствия  прилетают сорок первых птиц и приносят на своих крыльях весну; и люди отмечают Сороки или </a:t>
            </a:r>
            <a:r>
              <a:rPr lang="ru-RU" sz="2400" dirty="0" err="1" smtClean="0"/>
              <a:t>Заклички</a:t>
            </a:r>
            <a:r>
              <a:rPr lang="ru-RU" sz="2400" dirty="0" smtClean="0"/>
              <a:t> весны.</a:t>
            </a:r>
            <a:br>
              <a:rPr lang="ru-RU" sz="2400" dirty="0" smtClean="0"/>
            </a:br>
            <a:r>
              <a:rPr lang="ru-RU" sz="2400" dirty="0" smtClean="0"/>
              <a:t>  На Сороку «окликали весну», пели песни, пекли из теста фигурки птиц (куличиков, жаворонков). </a:t>
            </a:r>
            <a:endParaRPr lang="ru-RU" sz="2400" dirty="0"/>
          </a:p>
        </p:txBody>
      </p:sp>
      <p:pic>
        <p:nvPicPr>
          <p:cNvPr id="7" name="Рисунок 6" descr="3523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39952" y="2132856"/>
            <a:ext cx="4447856" cy="229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2051720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4353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ШУТОЧНЫЕ И ПЛЯСОВЫЕ ПЕСНИ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4" name="_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929190" y="5429264"/>
            <a:ext cx="304800" cy="304800"/>
          </a:xfrm>
          <a:prstGeom prst="rect">
            <a:avLst/>
          </a:prstGeom>
        </p:spPr>
      </p:pic>
      <p:pic>
        <p:nvPicPr>
          <p:cNvPr id="7" name="Рисунок 6" descr="11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8596" y="1214422"/>
            <a:ext cx="3957647" cy="536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e6a04d26058dt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1285860"/>
            <a:ext cx="4021278" cy="271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7875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29322" y="4143380"/>
            <a:ext cx="2024260" cy="247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o_pole_berezk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48680"/>
            <a:ext cx="777686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135</Words>
  <Application>Microsoft Office PowerPoint</Application>
  <PresentationFormat>Экран (4:3)</PresentationFormat>
  <Paragraphs>19</Paragraphs>
  <Slides>7</Slides>
  <Notes>7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ustnoe_nar_tvorchestvo</dc:title>
  <dc:creator>Admin</dc:creator>
  <cp:lastModifiedBy>212</cp:lastModifiedBy>
  <cp:revision>44</cp:revision>
  <dcterms:created xsi:type="dcterms:W3CDTF">2010-08-05T05:39:14Z</dcterms:created>
  <dcterms:modified xsi:type="dcterms:W3CDTF">2013-09-06T05:13:59Z</dcterms:modified>
</cp:coreProperties>
</file>