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352928" cy="1512168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cap="none" dirty="0" smtClean="0">
                <a:ln/>
                <a:solidFill>
                  <a:schemeClr val="accent3"/>
                </a:solidFill>
              </a:rPr>
              <a:t/>
            </a:r>
            <a:br>
              <a:rPr lang="ru-RU" sz="4000" cap="none" dirty="0" smtClean="0">
                <a:ln/>
                <a:solidFill>
                  <a:schemeClr val="accent3"/>
                </a:solidFill>
              </a:rPr>
            </a:br>
            <a:r>
              <a:rPr lang="ru-RU" sz="4000" cap="none" dirty="0">
                <a:ln/>
                <a:solidFill>
                  <a:schemeClr val="accent3"/>
                </a:solidFill>
              </a:rPr>
              <a:t/>
            </a:r>
            <a:br>
              <a:rPr lang="ru-RU" sz="4000" cap="none" dirty="0">
                <a:ln/>
                <a:solidFill>
                  <a:schemeClr val="accent3"/>
                </a:solidFill>
              </a:rPr>
            </a:br>
            <a:r>
              <a:rPr lang="ru-RU" sz="4000" cap="none" dirty="0" smtClean="0">
                <a:ln/>
                <a:solidFill>
                  <a:schemeClr val="accent3"/>
                </a:solidFill>
              </a:rPr>
              <a:t>НАШИ ПОМОЩНИКИ</a:t>
            </a:r>
            <a:br>
              <a:rPr lang="ru-RU" sz="4000" cap="none" dirty="0" smtClean="0">
                <a:ln/>
                <a:solidFill>
                  <a:schemeClr val="accent3"/>
                </a:solidFill>
              </a:rPr>
            </a:br>
            <a:r>
              <a:rPr lang="ru-RU" sz="4000" i="1" cap="none" dirty="0" smtClean="0">
                <a:ln/>
                <a:solidFill>
                  <a:schemeClr val="accent3"/>
                </a:solidFill>
              </a:rPr>
              <a:t>органы чувств</a:t>
            </a:r>
            <a:r>
              <a:rPr lang="ru-RU" sz="1800" i="1" cap="none" dirty="0" smtClean="0">
                <a:ln/>
                <a:solidFill>
                  <a:schemeClr val="accent3"/>
                </a:solidFill>
              </a:rPr>
              <a:t> </a:t>
            </a:r>
            <a:br>
              <a:rPr lang="ru-RU" sz="1800" i="1" cap="none" dirty="0" smtClean="0">
                <a:ln/>
                <a:solidFill>
                  <a:schemeClr val="accent3"/>
                </a:solidFill>
              </a:rPr>
            </a:br>
            <a:r>
              <a:rPr lang="ru-RU" sz="1800" b="0" i="1" cap="none" dirty="0" smtClean="0">
                <a:ln/>
                <a:solidFill>
                  <a:schemeClr val="accent3"/>
                </a:solidFill>
              </a:rPr>
              <a:t>(практический материал к конспекту)</a:t>
            </a:r>
            <a:endParaRPr lang="ru-RU" sz="4000" b="0" i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988840"/>
            <a:ext cx="6172200" cy="43860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Invader\Desktop\2661_html_m5f34b28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1988841"/>
            <a:ext cx="619268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07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Упражнение «Собери человека»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1556792"/>
            <a:ext cx="6984776" cy="48245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262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Дидактическая игра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«Наши помощники»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Invader\Desktop\IMG_153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7416824" cy="48600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12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Invader\Desktop\IMG_153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7488831" cy="590465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4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Invader\Desktop\IMG_153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7488832" cy="61926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41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Опыт «Определи на запах»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Invader\Desktop\IMG_236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622424"/>
            <a:ext cx="7488831" cy="490291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14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Опыт «Определи  на вкус»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Invader\Desktop\IMG_23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7488831" cy="48965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65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Опыт «Определи на слух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Invader\Desktop\IMG_23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7416823" cy="49685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5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Логоритмика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«Кукла заболела»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Invader\Desktop\IMG_23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7416824" cy="48245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83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26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  НАШИ ПОМОЩНИКИ органы чувств  (практический материал к конспекту)</vt:lpstr>
      <vt:lpstr>Упражнение «Собери человека»</vt:lpstr>
      <vt:lpstr>Дидактическая игра  «Наши помощники»</vt:lpstr>
      <vt:lpstr>Презентация PowerPoint</vt:lpstr>
      <vt:lpstr>Презентация PowerPoint</vt:lpstr>
      <vt:lpstr>Опыт «Определи на запах»</vt:lpstr>
      <vt:lpstr>Опыт «Определи  на вкус»</vt:lpstr>
      <vt:lpstr>Опыт «Определи на слух»</vt:lpstr>
      <vt:lpstr>Логоритмика «Кукла заболела»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ПОМОЩНИКИ органы чувств</dc:title>
  <dc:creator>Invader</dc:creator>
  <cp:lastModifiedBy>Invader</cp:lastModifiedBy>
  <cp:revision>11</cp:revision>
  <dcterms:created xsi:type="dcterms:W3CDTF">2014-02-07T16:57:13Z</dcterms:created>
  <dcterms:modified xsi:type="dcterms:W3CDTF">2014-02-07T21:41:12Z</dcterms:modified>
</cp:coreProperties>
</file>