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B85BD8-A0FF-4202-B7A5-6111359B00F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1E7620-8BCE-4AA9-871E-4CE6FA1E39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5273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по сказкам А. С. Пушкина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ндрей\Desktop\skazka_o_zolotom_petushk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2704529" cy="3501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zar.saltan.avi.imag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1700" y="620713"/>
            <a:ext cx="7340600" cy="5505450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218105" cy="572135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c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956469"/>
            <a:ext cx="6350000" cy="4762500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c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7123786" cy="532859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-zol-petushok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7135440" cy="5323038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А. С. Пушкин (1799-1837)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55862315d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757" y="1554163"/>
            <a:ext cx="3078886" cy="452596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-tsar-saltan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100138"/>
            <a:ext cx="6350000" cy="47625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r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6714830" cy="5073427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836712"/>
            <a:ext cx="5139123" cy="528955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-zol-rybka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897488" cy="5173116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ushkin_carevna_7_bogatir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526" y="692150"/>
            <a:ext cx="6048947" cy="5434013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0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087438"/>
            <a:ext cx="6096000" cy="45720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908720"/>
            <a:ext cx="5897966" cy="4824536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16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А. С. Пушкин (1799-1837)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</cp:revision>
  <dcterms:created xsi:type="dcterms:W3CDTF">2013-08-31T12:44:34Z</dcterms:created>
  <dcterms:modified xsi:type="dcterms:W3CDTF">2013-08-31T12:59:38Z</dcterms:modified>
</cp:coreProperties>
</file>