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138"/>
    <a:srgbClr val="DB9DC9"/>
    <a:srgbClr val="8006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5C429-5A5E-4020-9070-4C4C0333C3BE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81041-B26C-4DA5-8050-FD97135B2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81041-B26C-4DA5-8050-FD97135B269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DA311-6E1B-4A8F-80B8-EC88B6FAB88F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E0628-0A3B-4252-A56C-44F88EC57E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250770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 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И.А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Крылов « Стрекоза и Муравей»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854696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Составила: учитель начальных классов 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Сабирова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Н.К.</a:t>
            </a:r>
            <a:endParaRPr lang="ru-RU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964488" cy="547260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4000" i="1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Словарная работа: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- 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удручена 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 огорчена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- 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вешних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весенних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- 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оглянуться не успела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прошло всё очень    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быстро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 помертвело чисто поле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Урожай собран.  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Цветы и травы увяли. 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- 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как под каждым ей листком был готов и стол  </a:t>
            </a:r>
            <a:b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и дом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везде могла     найти себе приют.</a:t>
            </a:r>
            <a:b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- </a:t>
            </a:r>
            <a:r>
              <a:rPr lang="ru-RU" sz="31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кому же в ум пойдёт</a:t>
            </a:r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никто не подумает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9919" y="0"/>
            <a:ext cx="919391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51102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Физкультминутка</a:t>
            </a:r>
            <a:endParaRPr lang="ru-RU" sz="4400" b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964488" cy="597666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Вопросы:</a:t>
            </a:r>
          </a:p>
          <a:p>
            <a:pPr algn="l"/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Кто из героев басни вам понравился и почему?</a:t>
            </a:r>
          </a:p>
          <a:p>
            <a:pPr algn="l"/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Как жила Стрекоза летом? Прочитайте.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 Как изменилась жизнь стрекозы с наступлением зимы?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К кому пошла Стрекоза за помощью? С какой просьбой обратилась она к Муравью?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Жалко вам Стрекозу или нет? Объясните свой ответ.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 Как бы вы поступили на месте Муравья? Почему?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Что нам хотел сказать И.А.Крылов своей басней? </a:t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 На примере Стрекозы и Муравья чьи же поступки изображены в басне?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211960"/>
          </a:xfrm>
        </p:spPr>
        <p:txBody>
          <a:bodyPr>
            <a:normAutofit/>
          </a:bodyPr>
          <a:lstStyle/>
          <a:p>
            <a:pPr algn="l" fontAlgn="base">
              <a:lnSpc>
                <a:spcPct val="200000"/>
              </a:lnSpc>
            </a:pPr>
            <a:r>
              <a:rPr lang="ru-RU" sz="36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3000" i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Поспешишь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  -?-    </a:t>
            </a:r>
            <a:r>
              <a:rPr lang="ru-RU" sz="3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коли делать нечего.;</a:t>
            </a:r>
          </a:p>
          <a:p>
            <a:pPr algn="l" fontAlgn="base">
              <a:lnSpc>
                <a:spcPct val="200000"/>
              </a:lnSpc>
            </a:pP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 веселится летом 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-?- </a:t>
            </a:r>
            <a:r>
              <a:rPr lang="ru-RU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рыбку из пруда;</a:t>
            </a:r>
          </a:p>
          <a:p>
            <a:pPr algn="l" fontAlgn="base">
              <a:lnSpc>
                <a:spcPct val="200000"/>
              </a:lnSpc>
            </a:pP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 труда не выловишь 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-?- </a:t>
            </a:r>
            <a:r>
              <a:rPr lang="ru-RU" sz="3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людей насмешишь</a:t>
            </a:r>
          </a:p>
          <a:p>
            <a:pPr algn="l" fontAlgn="base">
              <a:lnSpc>
                <a:spcPct val="200000"/>
              </a:lnSpc>
            </a:pP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Скучен день до вечера, 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-?- </a:t>
            </a:r>
            <a:r>
              <a:rPr lang="ru-RU" sz="3000" i="1" dirty="0" smtClean="0">
                <a:solidFill>
                  <a:srgbClr val="F07138"/>
                </a:solidFill>
                <a:latin typeface="Arial" pitchFamily="34" charset="0"/>
                <a:cs typeface="Arial" pitchFamily="34" charset="0"/>
              </a:rPr>
              <a:t>тот плачет зимой; 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6213" y="669903"/>
            <a:ext cx="9007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адание: составить пословицу из данных слов</a:t>
            </a:r>
            <a:r>
              <a:rPr kumimoji="0" lang="ru-RU" sz="1400" b="1" i="1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6765376" cy="9955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24162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«Выучить понравившеюся часть  басни «Стрекоза и Муравей» наизусть.</a:t>
            </a:r>
            <a:endParaRPr lang="ru-RU" sz="36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кон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4644"/>
            <a:ext cx="8568952" cy="6426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344816" cy="56440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Кому-то сказки надоели, 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А кто-то сказками пленен.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самый лучший наш урок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Начнем с знакомых нам имен.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999040" cy="2435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Басня Ивана Андреевича Крылова</a:t>
            </a:r>
            <a:br>
              <a:rPr lang="ru-RU" sz="6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«Стрекоза и муравей»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www.vsevamnadom.ru/published/publicdata/VSEVAMN3WA/attachments/SC/products_pictures/%D0%A1%D1%82%D1%80%D0%B5%D0%BA%D0%BE%D0%B7%D0%B0%20%D0%B8%20%D0%BC%D1%83%D1%80%D0%B0%D0%B2%D0%B5%D0%B9_en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vsevamnadom.ru/published/publicdata/VSEVAMN3WA/attachments/SC/products_pictures/%D0%A1%D1%82%D1%80%D0%B5%D0%BA%D0%BE%D0%B7%D0%B0%20%D0%B8%20%D0%BC%D1%83%D1%80%D0%B0%D0%B2%D0%B5%D0%B9_en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www.vsevamnadom.ru/published/publicdata/VSEVAMN3WA/attachments/SC/products_pictures/%D0%A1%D1%82%D1%80%D0%B5%D0%BA%D0%BE%D0%B7%D0%B0%20%D0%B8%20%D0%BC%D1%83%D1%80%D0%B0%D0%B2%D0%B5%D0%B9_en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Стрекоза и муравей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04628"/>
            <a:ext cx="4968552" cy="6753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57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4000" u="sng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Басня</a:t>
            </a: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– это короткие, чаще всего стихотворные рассказы, где вместо людей действуют звери, птицы, деревья, вещи, рассказывается об их жизни. В басне всегда есть поучение или мораль, совет. В морали осуждаются глупые или плохие поступки.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Рисунок 3" descr="пер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7" y="4861140"/>
            <a:ext cx="2880320" cy="1996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3960440" cy="266429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Иван Андреевич  Крылов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(1769-1844)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8434" name="AutoShape 2" descr="http://school.xvatit.com/images/3/35/T20k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крыло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620688"/>
            <a:ext cx="3942509" cy="50779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848872" cy="995536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Физкультминутка</a:t>
            </a:r>
            <a:endParaRPr lang="ru-RU" sz="66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физм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348880"/>
            <a:ext cx="3427148" cy="4097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08912" cy="29523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Жизнь муравьев очень сложна и богата различными интересными фактами. Основным органом чувств у муравьев является не зрение, а обоняние и осязание, функции которых выполняют усики. Необходимо помнить, что муравейники всегда нуждаются в охране.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мурав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708920"/>
            <a:ext cx="5688632" cy="414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4235896"/>
          </a:xfrm>
        </p:spPr>
        <p:txBody>
          <a:bodyPr anchor="t">
            <a:normAutofit/>
          </a:bodyPr>
          <a:lstStyle/>
          <a:p>
            <a:pPr algn="l"/>
            <a:r>
              <a:rPr lang="ru-RU" sz="31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Стрекоза- хищник, она питается другими насекомыми, например, личинками комаров. Стрекозы, не поворачивая головы, могут видеть, что происходит сзади. </a:t>
            </a:r>
            <a:endParaRPr lang="ru-RU" dirty="0"/>
          </a:p>
        </p:txBody>
      </p:sp>
      <p:pic>
        <p:nvPicPr>
          <p:cNvPr id="4" name="Рисунок 3" descr="стреко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420888"/>
            <a:ext cx="4525844" cy="4221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rgbClr val="20C8F7"/>
      </a:dk1>
      <a:lt1>
        <a:sysClr val="window" lastClr="FFFFFF"/>
      </a:lt1>
      <a:dk2>
        <a:srgbClr val="0B9B74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EDF2DA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95</Words>
  <Application>Microsoft Office PowerPoint</Application>
  <PresentationFormat>Экран (4:3)</PresentationFormat>
  <Paragraphs>23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Тема:  И.А. Крылов « Стрекоза и Муравей» </vt:lpstr>
      <vt:lpstr>Кому-то сказки надоели,   А кто-то сказками пленен.  И самый лучший наш урок Начнем с знакомых нам имен.  </vt:lpstr>
      <vt:lpstr>Басня Ивана Андреевича Крылова  «Стрекоза и муравей» </vt:lpstr>
      <vt:lpstr>Слайд 4</vt:lpstr>
      <vt:lpstr>      Басня – это короткие, чаще всего стихотворные рассказы, где вместо людей действуют звери, птицы, деревья, вещи, рассказывается об их жизни. В басне всегда есть поучение или мораль, совет. В морали осуждаются глупые или плохие поступки. </vt:lpstr>
      <vt:lpstr>Иван Андреевич  Крылов (1769-1844)</vt:lpstr>
      <vt:lpstr>Физкультминутка</vt:lpstr>
      <vt:lpstr> Жизнь муравьев очень сложна и богата различными интересными фактами. Основным органом чувств у муравьев является не зрение, а обоняние и осязание, функции которых выполняют усики. Необходимо помнить, что муравейники всегда нуждаются в охране. </vt:lpstr>
      <vt:lpstr> Стрекоза- хищник, она питается другими насекомыми, например, личинками комаров. Стрекозы, не поворачивая головы, могут видеть, что происходит сзади. </vt:lpstr>
      <vt:lpstr>Словарная работа:   - удручена – огорчена  - вешних – весенних  - оглянуться не успела – прошло всё очень      быстро  - помертвело чисто поле – Урожай собран.    Цветы и травы увяли.   - как под каждым ей листком был готов и стол    и дом – везде могла     найти себе приют.  - и кому же в ум пойдёт – никто не подумает </vt:lpstr>
      <vt:lpstr>Слайд 11</vt:lpstr>
      <vt:lpstr>Слайд 12</vt:lpstr>
      <vt:lpstr>Слайд 13</vt:lpstr>
      <vt:lpstr>Домашнее задание: </vt:lpstr>
      <vt:lpstr>Слайд 15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Кому-то сказки надоели,   А кто-то сказками пленен.  И самый лучший наш урок  Начнем с знакомых нам имен.</dc:title>
  <dc:creator>1</dc:creator>
  <cp:lastModifiedBy>1</cp:lastModifiedBy>
  <cp:revision>23</cp:revision>
  <dcterms:created xsi:type="dcterms:W3CDTF">2013-08-30T17:34:29Z</dcterms:created>
  <dcterms:modified xsi:type="dcterms:W3CDTF">2013-09-05T15:25:12Z</dcterms:modified>
</cp:coreProperties>
</file>