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1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684E70-56C2-4DB8-8913-DB95FF04B20F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275FC1-E455-4505-8AB3-04D23C349E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hyperlink" Target="http://playhome.com.ua/uploads/images/products/full/item_3007_1_404827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2.rozetka.ua/goods/5556/ecoiffier_003155_5556626.jpg" TargetMode="External"/><Relationship Id="rId13" Type="http://schemas.openxmlformats.org/officeDocument/2006/relationships/hyperlink" Target="http://www.rustoys.ru/toys/voda.php?im=sergiev_posad_matryoshka.jpg" TargetMode="External"/><Relationship Id="rId18" Type="http://schemas.openxmlformats.org/officeDocument/2006/relationships/hyperlink" Target="http://krokogames.ru/_sh/1/115.jpg" TargetMode="External"/><Relationship Id="rId3" Type="http://schemas.openxmlformats.org/officeDocument/2006/relationships/hyperlink" Target="http://soltmarket.com/images/stories/virtuemart/category/resized/kategoriya47_160x160.jpg" TargetMode="External"/><Relationship Id="rId21" Type="http://schemas.openxmlformats.org/officeDocument/2006/relationships/hyperlink" Target="http://www.present4man.ru/images/autothumbs/images/cms/data/chess-poland-olympic-69-_sl_600_600.jpg" TargetMode="External"/><Relationship Id="rId7" Type="http://schemas.openxmlformats.org/officeDocument/2006/relationships/hyperlink" Target="http://www.2&#1084;&#1080;&#1088;&#1072;.&#1088;&#1092;/images/stories/350759309_3a6e92727d.jpg" TargetMode="External"/><Relationship Id="rId12" Type="http://schemas.openxmlformats.org/officeDocument/2006/relationships/hyperlink" Target="http://igrushka-spb.ru/published/publicdata/IGRUSH12WA/attachments/SC/products_pictures/3462872an_enl.jpg" TargetMode="External"/><Relationship Id="rId17" Type="http://schemas.openxmlformats.org/officeDocument/2006/relationships/hyperlink" Target="http://cs21.babysfera.ru/9/c/2/4/1603414.84204970.jpeg" TargetMode="External"/><Relationship Id="rId2" Type="http://schemas.openxmlformats.org/officeDocument/2006/relationships/hyperlink" Target="http://mybabytoys.ru/archive/pogremushka.jpg" TargetMode="External"/><Relationship Id="rId16" Type="http://schemas.openxmlformats.org/officeDocument/2006/relationships/hyperlink" Target="http://poisk-podbor.ru/aimg/content/ab38b10d02a792fcd42cee1c8887abe3a43c8845.jpg" TargetMode="External"/><Relationship Id="rId20" Type="http://schemas.openxmlformats.org/officeDocument/2006/relationships/hyperlink" Target="http://i1.ytimg.com/i/-PjPikoUVQGgJWjpFDTQ0Q/mq1.jpg?v=b315f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i.md/uploads/2010/strolers/aksesuari/pogremushki/9455_ic.jpg" TargetMode="External"/><Relationship Id="rId11" Type="http://schemas.openxmlformats.org/officeDocument/2006/relationships/hyperlink" Target="http://www.cube-online.ru/Images/Articles/9d38fe5f-c40b-4de7-9c87-8a1dc2bb3802/e1e2f328-702e-41b3-a8c6-d14a6ce1334e.png" TargetMode="External"/><Relationship Id="rId5" Type="http://schemas.openxmlformats.org/officeDocument/2006/relationships/hyperlink" Target="http://www.baby-country.ru/images/catalog/goods_5357_1.jpg" TargetMode="External"/><Relationship Id="rId15" Type="http://schemas.openxmlformats.org/officeDocument/2006/relationships/hyperlink" Target="http://www.toyway.ru/upload/iblock/043/043b309a9e49a9d4e8c6ca9a22dcb792.jpg" TargetMode="External"/><Relationship Id="rId23" Type="http://schemas.openxmlformats.org/officeDocument/2006/relationships/hyperlink" Target="http://desc.cnt.itdelo.com/images/6575130.jpg" TargetMode="External"/><Relationship Id="rId10" Type="http://schemas.openxmlformats.org/officeDocument/2006/relationships/hyperlink" Target="http://d15.wikimart.ru/c1/d9/03b276f6-e015-49e2-88a8-dfc1d9e43fa0.jpeg" TargetMode="External"/><Relationship Id="rId19" Type="http://schemas.openxmlformats.org/officeDocument/2006/relationships/hyperlink" Target="http://giift.ru/input/images/c12bf7fe128573e6ab4d2e9de13d7c47.jpg" TargetMode="External"/><Relationship Id="rId4" Type="http://schemas.openxmlformats.org/officeDocument/2006/relationships/hyperlink" Target="http://www.e5.ru/image/list/26/13/5271326.png" TargetMode="External"/><Relationship Id="rId9" Type="http://schemas.openxmlformats.org/officeDocument/2006/relationships/hyperlink" Target="http://www.karapuzya.com.ua/storage/products/0/1/4/0/9/4/KR-023_-20101004_175717.jpg" TargetMode="External"/><Relationship Id="rId14" Type="http://schemas.openxmlformats.org/officeDocument/2006/relationships/hyperlink" Target="http://emily-mag.ru/image/detmebel1.jpg" TargetMode="External"/><Relationship Id="rId22" Type="http://schemas.openxmlformats.org/officeDocument/2006/relationships/hyperlink" Target="http://cs315718.vk.me/v315718634/2ba3/fG7HaSpMtl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4958" y="692696"/>
            <a:ext cx="862575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Базовая школа начального общего образования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ГБОУ СПО ЛО «Гатчинский педагогический колледж им. </a:t>
            </a:r>
            <a:r>
              <a:rPr lang="ru-RU" b="1" dirty="0" err="1" smtClean="0"/>
              <a:t>К.Д.Ушинского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958" y="1412776"/>
            <a:ext cx="8258188" cy="78581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Савченко Виктория Витальевна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</a:rPr>
              <a:t>учитель начальных классов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2132856"/>
            <a:ext cx="83058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Моя любимая игрушка</a:t>
            </a:r>
            <a:endParaRPr kumimoji="0" lang="ru-RU" sz="6600" b="1" i="0" u="none" strike="noStrike" kern="120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0719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устного рассказывания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14351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класс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605177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УМК «Школа России»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052" y="6005287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2013 год</a:t>
            </a:r>
          </a:p>
        </p:txBody>
      </p:sp>
    </p:spTree>
    <p:extLst>
      <p:ext uri="{BB962C8B-B14F-4D97-AF65-F5344CB8AC3E}">
        <p14:creationId xmlns:p14="http://schemas.microsoft.com/office/powerpoint/2010/main" val="5826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ветик Семицветик ДЛ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6762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bertoniru.ru/uploads/teethers/p_9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33" y="4519795"/>
            <a:ext cx="2232248" cy="17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лыш с погремуш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0" y="3212976"/>
            <a:ext cx="4009236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alechusama.ru/wp-content/uploads/2011/03/350747513_75800d2d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290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a.all.biz/img/ua/catalog/106554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2004617" cy="17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toys.ru/static/images/upload/0110492_NA01%20lr%20giraf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1" y="4440586"/>
            <a:ext cx="19867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oys-perm.ru/files/imagecache/product_full/28832-pogremushkalunaizvezdytolotoysart86390afacdb1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528346" cy="15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roka-beloboka.ru/soroka/i/t/25019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5018"/>
            <a:ext cx="4139952" cy="32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rostikem.ru/i/3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1539" r="8651" b="1666"/>
          <a:stretch/>
        </p:blipFill>
        <p:spPr bwMode="auto">
          <a:xfrm>
            <a:off x="3131840" y="1763206"/>
            <a:ext cx="2393388" cy="17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itya.com.ua/images/mod_catalog_prod/1969/13384023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2795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ks.ru/test/umages/95/953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58851"/>
            <a:ext cx="2664296" cy="14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ochemuchka74.ru/images/images/statji/razvitie/vestnik/april/5_7_doro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463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puzo-karapuza.ru/pics/sergiev_posad_matryo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1944216" cy="20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alenkie-gnomiki.ru/wp-content/uploads/2012/04/rol-igr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70566" cy="29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упить товары для детей в Киеве - LA8061C-Музыкальная мягкая игрушка - КУКЛА МАРУСЯ (муз., 26,5 см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123magazin.ru/bigpics/2b5e82e0-abee-11de-8892-0016e67b2a52_2b5e82e3-abee-11de-8892-0016e67b2a5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060"/>
            <a:ext cx="3851920" cy="30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4.imgbb.ru/1/6/5/165236ba369271d60156ee779bff4cd5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2" y="1052041"/>
            <a:ext cx="27200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ivoli.by/images/mob2011/big/KC_KCF/KC2938_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10250" r="4608" b="7448"/>
          <a:stretch/>
        </p:blipFill>
        <p:spPr bwMode="auto">
          <a:xfrm>
            <a:off x="6084168" y="957164"/>
            <a:ext cx="2914651" cy="26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niga.ru/upload/pictures/6a0/6a0ac57585fe90ee88597c839e5ed9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7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ookin.org.ru/book/1961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4177"/>
            <a:ext cx="1896844" cy="18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resent4man.ru/images/autothumbs/images/cms/data/chess-poland-olympic-69-_sl_600_6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10756" r="1297" b="16127"/>
          <a:stretch/>
        </p:blipFill>
        <p:spPr bwMode="auto">
          <a:xfrm>
            <a:off x="2843808" y="4276465"/>
            <a:ext cx="2933551" cy="21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dfyfe.files.wordpress.com/2012/07/puzzle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348283" cy="21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1648" cy="923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Моя любимая игрушка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9528"/>
            <a:ext cx="7854696" cy="4248472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Заглавие.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Что это за игрушка?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Когда и как она появилась?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Внешний вид.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Как и когда ты с ней играешь?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Чем она тебе дорога?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6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esc.cnt.itdelo.com/images/65751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9" b="4881"/>
          <a:stretch/>
        </p:blipFill>
        <p:spPr bwMode="auto">
          <a:xfrm>
            <a:off x="827584" y="952500"/>
            <a:ext cx="768085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928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Погремушки: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mybabytoys.ru/archive/pogremushka.jpg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soltmarket.com/images/stories/virtuemart/category/resized/kategoriya47_160x160.jpg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www.e5.ru/image/list/26/13/5271326.png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www.baby-country.ru/images/catalog/goods_5357_1.jpg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www.deti.md/uploads/2010/strolers/aksesuari/pogremushki/9455_ic.jpg</a:t>
            </a:r>
            <a:endParaRPr lang="ru-RU" sz="1200" dirty="0" smtClean="0"/>
          </a:p>
          <a:p>
            <a:r>
              <a:rPr lang="en-US" sz="1200" dirty="0">
                <a:hlinkClick r:id="rId7"/>
              </a:rPr>
              <a:t>http://www.2</a:t>
            </a:r>
            <a:r>
              <a:rPr lang="ru-RU" sz="1200" dirty="0" err="1">
                <a:hlinkClick r:id="rId7"/>
              </a:rPr>
              <a:t>мира.рф</a:t>
            </a:r>
            <a:r>
              <a:rPr lang="ru-RU" sz="1200" dirty="0">
                <a:hlinkClick r:id="rId7"/>
              </a:rPr>
              <a:t>/</a:t>
            </a:r>
            <a:r>
              <a:rPr lang="en-US" sz="1200" dirty="0" smtClean="0">
                <a:hlinkClick r:id="rId7"/>
              </a:rPr>
              <a:t>images/stories/350759309_3a6e92727d.jpg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Самолет -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i2.rozetka.ua/goods/5556/ecoiffier_003155_5556626.jpg</a:t>
            </a:r>
            <a:endParaRPr lang="ru-RU" sz="1200" dirty="0" smtClean="0"/>
          </a:p>
          <a:p>
            <a:r>
              <a:rPr lang="ru-RU" sz="1200" dirty="0" smtClean="0"/>
              <a:t>Кубики - </a:t>
            </a:r>
            <a:r>
              <a:rPr lang="en-US" sz="1200" dirty="0">
                <a:hlinkClick r:id="rId9"/>
              </a:rPr>
              <a:t>http://www.karapuzya.com.ua/storage/products/0/1/4/0/9/4/KR-023_-</a:t>
            </a:r>
            <a:r>
              <a:rPr lang="en-US" sz="1200" dirty="0" smtClean="0">
                <a:hlinkClick r:id="rId9"/>
              </a:rPr>
              <a:t>20101004_175717.jpg</a:t>
            </a:r>
            <a:endParaRPr lang="ru-RU" sz="1200" dirty="0" smtClean="0"/>
          </a:p>
          <a:p>
            <a:r>
              <a:rPr lang="ru-RU" sz="1200" dirty="0" smtClean="0"/>
              <a:t>Самосвал -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d15.wikimart.ru/c1/d9/03b276f6-e015-49e2-88a8-dfc1d9e43fa0.jpeg</a:t>
            </a:r>
            <a:endParaRPr lang="ru-RU" sz="1200" dirty="0" smtClean="0"/>
          </a:p>
          <a:p>
            <a:r>
              <a:rPr lang="ru-RU" sz="1200" dirty="0" smtClean="0"/>
              <a:t>Железная дорога -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www.cube-online.ru/Images/Articles/9d38fe5f-c40b-4de7-9c87-8a1dc2bb3802/e1e2f328-702e-41b3-a8c6-d14a6ce1334e.png</a:t>
            </a:r>
            <a:endParaRPr lang="ru-RU" sz="1200" dirty="0" smtClean="0"/>
          </a:p>
          <a:p>
            <a:r>
              <a:rPr lang="ru-RU" sz="1200" dirty="0" smtClean="0"/>
              <a:t>Подъемный кран - </a:t>
            </a: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igrushka-spb.ru/published/publicdata/IGRUSH12WA/attachments/SC/products_pictures/3462872an_enl.jpg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Матрешки - </a:t>
            </a: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www.rustoys.ru/toys/voda.php?im=sergiev_posad_matryoshka.jpg</a:t>
            </a:r>
            <a:endParaRPr lang="ru-RU" sz="1200" dirty="0" smtClean="0"/>
          </a:p>
          <a:p>
            <a:r>
              <a:rPr lang="ru-RU" sz="1200" dirty="0" smtClean="0"/>
              <a:t>Девочка с медведем - </a:t>
            </a: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emily-mag.ru/image/detmebel1.jpg</a:t>
            </a:r>
            <a:endParaRPr lang="ru-RU" sz="1200" dirty="0" smtClean="0"/>
          </a:p>
          <a:p>
            <a:r>
              <a:rPr lang="ru-RU" sz="1200" dirty="0" smtClean="0"/>
              <a:t>Девочка с куклой - </a:t>
            </a: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www.toyway.ru/upload/iblock/043/043b309a9e49a9d4e8c6ca9a22dcb792.jpg</a:t>
            </a:r>
            <a:endParaRPr lang="ru-RU" sz="1200" dirty="0" smtClean="0"/>
          </a:p>
          <a:p>
            <a:r>
              <a:rPr lang="ru-RU" sz="1200" dirty="0" smtClean="0"/>
              <a:t>Кукла - </a:t>
            </a:r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poisk-podbor.ru/aimg/content/ab38b10d02a792fcd42cee1c8887abe3a43c8845.jpg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Головоломки: </a:t>
            </a:r>
          </a:p>
          <a:p>
            <a:r>
              <a:rPr lang="en-US" sz="1200" dirty="0" smtClean="0">
                <a:hlinkClick r:id="rId17"/>
              </a:rPr>
              <a:t>http</a:t>
            </a:r>
            <a:r>
              <a:rPr lang="en-US" sz="1200" dirty="0">
                <a:hlinkClick r:id="rId17"/>
              </a:rPr>
              <a:t>://</a:t>
            </a:r>
            <a:r>
              <a:rPr lang="en-US" sz="1200" dirty="0" smtClean="0">
                <a:hlinkClick r:id="rId17"/>
              </a:rPr>
              <a:t>cs21.babysfera.ru/9/c/2/4/1603414.84204970.jpeg</a:t>
            </a:r>
            <a:endParaRPr lang="ru-RU" sz="1200" dirty="0" smtClean="0"/>
          </a:p>
          <a:p>
            <a:r>
              <a:rPr lang="en-US" sz="1200" dirty="0">
                <a:hlinkClick r:id="rId18"/>
              </a:rPr>
              <a:t>http://krokogames.ru/_</a:t>
            </a:r>
            <a:r>
              <a:rPr lang="en-US" sz="1200" dirty="0" smtClean="0">
                <a:hlinkClick r:id="rId18"/>
              </a:rPr>
              <a:t>sh/1/115.jpg</a:t>
            </a:r>
            <a:endParaRPr lang="ru-RU" sz="1200" dirty="0" smtClean="0"/>
          </a:p>
          <a:p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giift.ru/input/images/c12bf7fe128573e6ab4d2e9de13d7c47.jpg</a:t>
            </a:r>
            <a:endParaRPr lang="ru-RU" sz="1200" dirty="0" smtClean="0"/>
          </a:p>
          <a:p>
            <a:r>
              <a:rPr lang="en-US" sz="1200" dirty="0">
                <a:hlinkClick r:id="rId20"/>
              </a:rPr>
              <a:t>http://i1.ytimg.com/i/-</a:t>
            </a:r>
            <a:r>
              <a:rPr lang="en-US" sz="1200" dirty="0" smtClean="0">
                <a:hlinkClick r:id="rId20"/>
              </a:rPr>
              <a:t>PjPikoUVQGgJWjpFDTQ0Q/mq1.jpg?v=b315f7</a:t>
            </a:r>
            <a:endParaRPr lang="ru-RU" sz="1200" dirty="0" smtClean="0"/>
          </a:p>
          <a:p>
            <a:r>
              <a:rPr lang="en-US" sz="1200" dirty="0">
                <a:hlinkClick r:id="rId21"/>
              </a:rPr>
              <a:t>http://www.present4man.ru/images/autothumbs/images/cms/data/chess-poland-olympic-69-_</a:t>
            </a:r>
            <a:r>
              <a:rPr lang="en-US" sz="1200" dirty="0" smtClean="0">
                <a:hlinkClick r:id="rId21"/>
              </a:rPr>
              <a:t>sl_600_600.jpg</a:t>
            </a:r>
            <a:endParaRPr lang="ru-RU" sz="1200" dirty="0" smtClean="0"/>
          </a:p>
          <a:p>
            <a:r>
              <a:rPr lang="en-US" sz="1200" dirty="0">
                <a:hlinkClick r:id="rId22"/>
              </a:rPr>
              <a:t>http://</a:t>
            </a:r>
            <a:r>
              <a:rPr lang="en-US" sz="1200" dirty="0" smtClean="0">
                <a:hlinkClick r:id="rId22"/>
              </a:rPr>
              <a:t>cs315718.vk.me/v315718634/2ba3/fG7HaSpMtlk.jpg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В магазине игрушек - </a:t>
            </a:r>
            <a:r>
              <a:rPr lang="en-US" sz="1200" dirty="0">
                <a:hlinkClick r:id="rId23"/>
              </a:rPr>
              <a:t>http://</a:t>
            </a:r>
            <a:r>
              <a:rPr lang="en-US" sz="1200" dirty="0" smtClean="0">
                <a:hlinkClick r:id="rId23"/>
              </a:rPr>
              <a:t>desc.cnt.itdelo.com/images/6575130.jpg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7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178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любимая игрушка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11</cp:revision>
  <dcterms:created xsi:type="dcterms:W3CDTF">2012-10-14T15:33:38Z</dcterms:created>
  <dcterms:modified xsi:type="dcterms:W3CDTF">2013-08-29T14:53:53Z</dcterms:modified>
</cp:coreProperties>
</file>