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1" r:id="rId9"/>
    <p:sldId id="274" r:id="rId10"/>
    <p:sldId id="262" r:id="rId11"/>
    <p:sldId id="263" r:id="rId12"/>
    <p:sldId id="264" r:id="rId13"/>
    <p:sldId id="265" r:id="rId14"/>
    <p:sldId id="272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2E2F4F-C0DE-4AB9-A466-DFE4E7192BB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64AD11-7889-46A3-ABC5-C7787524B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28868"/>
            <a:ext cx="7643866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«Детский сад встречает Олимпиаду 2014»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7406640" cy="1752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 №18 с.Глубинное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542926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первой кв. категории</a:t>
            </a: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Косенко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«Все кольца в гости к нам»</a:t>
            </a:r>
            <a:endParaRPr lang="ru-RU" dirty="0"/>
          </a:p>
        </p:txBody>
      </p:sp>
      <p:pic>
        <p:nvPicPr>
          <p:cNvPr id="6" name="Содержимое 5" descr="P20503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Пять, переплетенных колец на флаге Олимпиады, известны как олимпийские кольца. Эти кольца окрашены в синий, черный, красный, желтый, зеленый цвета и символизируют пять частей света: Америка, Европа, Азия, Африка, Океания.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Символы Олимпиады 2014</a:t>
            </a:r>
            <a:br>
              <a:rPr lang="ru-RU" dirty="0" smtClean="0"/>
            </a:br>
            <a:r>
              <a:rPr lang="ru-RU" sz="6000" dirty="0" smtClean="0">
                <a:latin typeface="Monotype Corsiva" pitchFamily="66" charset="0"/>
              </a:rPr>
              <a:t>Медведь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9" name="Содержимое 8" descr="P20503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81036" y="2476494"/>
            <a:ext cx="3810027" cy="285752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928802"/>
            <a:ext cx="4286280" cy="3571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Вновь спешит, ребята к нам</a:t>
            </a:r>
          </a:p>
          <a:p>
            <a:pPr>
              <a:buNone/>
            </a:pPr>
            <a:r>
              <a:rPr lang="ru-RU" dirty="0" smtClean="0"/>
              <a:t>Олимпийский талисман.</a:t>
            </a:r>
          </a:p>
          <a:p>
            <a:pPr>
              <a:buNone/>
            </a:pPr>
            <a:r>
              <a:rPr lang="ru-RU" dirty="0" smtClean="0"/>
              <a:t>Посмотрите, это он</a:t>
            </a:r>
          </a:p>
          <a:p>
            <a:pPr>
              <a:buNone/>
            </a:pPr>
            <a:r>
              <a:rPr lang="ru-RU" dirty="0" smtClean="0"/>
              <a:t>Славный мишка-чемпион!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Заяц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00174"/>
            <a:ext cx="4307422" cy="5048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заяц- снегоход тренируюсь круглый год.</a:t>
            </a:r>
          </a:p>
          <a:p>
            <a:pPr>
              <a:buNone/>
            </a:pPr>
            <a:r>
              <a:rPr lang="ru-RU" dirty="0" smtClean="0"/>
              <a:t>Я бегаю быстро и прыгаю ловко,</a:t>
            </a:r>
          </a:p>
          <a:p>
            <a:pPr>
              <a:buNone/>
            </a:pPr>
            <a:r>
              <a:rPr lang="ru-RU" dirty="0" smtClean="0"/>
              <a:t>Потому что ем морковку!</a:t>
            </a:r>
          </a:p>
          <a:p>
            <a:pPr>
              <a:buNone/>
            </a:pPr>
            <a:r>
              <a:rPr lang="ru-RU" dirty="0" smtClean="0"/>
              <a:t>Я – талисман Олимпиады,</a:t>
            </a:r>
          </a:p>
          <a:p>
            <a:pPr>
              <a:buNone/>
            </a:pPr>
            <a:r>
              <a:rPr lang="ru-RU" dirty="0" smtClean="0"/>
              <a:t>На стадионе все мне рады!</a:t>
            </a:r>
            <a:endParaRPr lang="ru-RU" dirty="0"/>
          </a:p>
        </p:txBody>
      </p:sp>
      <p:pic>
        <p:nvPicPr>
          <p:cNvPr id="5" name="Содержимое 4" descr="P20503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29191" y="2071680"/>
            <a:ext cx="4000528" cy="300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Леопард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5" name="Содержимое 4" descr="P20503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24482" y="2175858"/>
            <a:ext cx="4262468" cy="31968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790184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Я – олимпийский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леопард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Я – сильный, смелый, ловкий.</a:t>
            </a:r>
          </a:p>
          <a:p>
            <a:pPr>
              <a:buNone/>
            </a:pPr>
            <a:r>
              <a:rPr lang="ru-RU" dirty="0" smtClean="0"/>
              <a:t>Я в зимнем спорте знаю толк,</a:t>
            </a:r>
          </a:p>
          <a:p>
            <a:pPr>
              <a:buNone/>
            </a:pPr>
            <a:r>
              <a:rPr lang="ru-RU" dirty="0" smtClean="0"/>
              <a:t>Люблю я тренировки!</a:t>
            </a:r>
          </a:p>
          <a:p>
            <a:pPr>
              <a:buNone/>
            </a:pPr>
            <a:r>
              <a:rPr lang="ru-RU" dirty="0" smtClean="0"/>
              <a:t>Я – олимпиец настоящий.</a:t>
            </a:r>
          </a:p>
          <a:p>
            <a:pPr>
              <a:buNone/>
            </a:pPr>
            <a:r>
              <a:rPr lang="ru-RU" dirty="0" smtClean="0"/>
              <a:t>Мой результат всегда блестящий!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«Одна страна - одна команда!»</a:t>
            </a:r>
            <a:endParaRPr lang="ru-RU" dirty="0"/>
          </a:p>
        </p:txBody>
      </p:sp>
      <p:pic>
        <p:nvPicPr>
          <p:cNvPr id="5" name="Содержимое 4" descr="P20503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286124"/>
            <a:ext cx="3786214" cy="2839660"/>
          </a:xfrm>
        </p:spPr>
      </p:pic>
      <p:pic>
        <p:nvPicPr>
          <p:cNvPr id="6" name="Содержимое 5" descr="P20503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609972" cy="2707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Быстрее! Выше! Сильнее!</a:t>
            </a:r>
            <a:endParaRPr lang="ru-RU" dirty="0"/>
          </a:p>
        </p:txBody>
      </p:sp>
      <p:pic>
        <p:nvPicPr>
          <p:cNvPr id="4" name="Содержимое 3" descr="P205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5572164" cy="4179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Подготовка к малым зимним олимпийским играм в МКДОУ №18</a:t>
            </a:r>
            <a:endParaRPr lang="ru-RU" sz="3600" dirty="0"/>
          </a:p>
        </p:txBody>
      </p:sp>
      <p:pic>
        <p:nvPicPr>
          <p:cNvPr id="8" name="Содержимое 7" descr="P2050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857364"/>
            <a:ext cx="3321867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72452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Малые зимние олимпийские игры – вперёд!</a:t>
            </a:r>
            <a:endParaRPr lang="ru-RU" sz="3200" dirty="0"/>
          </a:p>
        </p:txBody>
      </p:sp>
      <p:pic>
        <p:nvPicPr>
          <p:cNvPr id="4" name="Содержимое 3" descr="P2050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223874" y="1634121"/>
            <a:ext cx="3929090" cy="2946818"/>
          </a:xfrm>
        </p:spPr>
      </p:pic>
      <p:pic>
        <p:nvPicPr>
          <p:cNvPr id="5" name="Рисунок 4" descr="P2080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928802"/>
            <a:ext cx="4300542" cy="322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Загадки об Олимпиаде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 крепко дружишь ты со мной,</a:t>
            </a:r>
          </a:p>
          <a:p>
            <a:r>
              <a:rPr lang="ru-RU" dirty="0" smtClean="0"/>
              <a:t>Настойчив в тренировках,</a:t>
            </a:r>
          </a:p>
          <a:p>
            <a:r>
              <a:rPr lang="ru-RU" dirty="0" smtClean="0"/>
              <a:t>То будешь в холод, в дождь и зной</a:t>
            </a:r>
          </a:p>
          <a:p>
            <a:r>
              <a:rPr lang="ru-RU" dirty="0" smtClean="0"/>
              <a:t>Выносливым и ловким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(Спорт)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21468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держал  в руках три раза</a:t>
            </a:r>
          </a:p>
          <a:p>
            <a:r>
              <a:rPr lang="ru-RU" dirty="0" smtClean="0"/>
              <a:t>Призовую эту вазу,</a:t>
            </a:r>
          </a:p>
          <a:p>
            <a:r>
              <a:rPr lang="ru-RU" dirty="0" smtClean="0"/>
              <a:t>Ведь к победе он стремился</a:t>
            </a:r>
          </a:p>
          <a:p>
            <a:r>
              <a:rPr lang="ru-RU" dirty="0" smtClean="0"/>
              <a:t>И трудом её добился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(Кубок)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42873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Нелегко её добыть,</a:t>
            </a:r>
          </a:p>
          <a:p>
            <a:r>
              <a:rPr lang="ru-RU" dirty="0" smtClean="0"/>
              <a:t>Надо храбрым в схватке быть.</a:t>
            </a:r>
          </a:p>
          <a:p>
            <a:r>
              <a:rPr lang="ru-RU" dirty="0" smtClean="0"/>
              <a:t>Только тем она дается,</a:t>
            </a:r>
          </a:p>
          <a:p>
            <a:r>
              <a:rPr lang="ru-RU" dirty="0" smtClean="0"/>
              <a:t>До последнего кто бьется</a:t>
            </a:r>
          </a:p>
          <a:p>
            <a:pPr algn="r"/>
            <a:r>
              <a:rPr lang="ru-RU" dirty="0" smtClean="0"/>
              <a:t>(Победа)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314324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Пламя полыхает, пять колец сияют.</a:t>
            </a:r>
          </a:p>
          <a:p>
            <a:r>
              <a:rPr lang="ru-RU" dirty="0" smtClean="0"/>
              <a:t>Праздник для народа раз в 4 года.</a:t>
            </a:r>
          </a:p>
          <a:p>
            <a:r>
              <a:rPr lang="ru-RU" dirty="0" smtClean="0"/>
              <a:t>Праздник тот спортивный,</a:t>
            </a:r>
          </a:p>
          <a:p>
            <a:r>
              <a:rPr lang="ru-RU" dirty="0" smtClean="0"/>
              <a:t>Древний , яркий, дивный.</a:t>
            </a:r>
          </a:p>
          <a:p>
            <a:pPr algn="r"/>
            <a:r>
              <a:rPr lang="ru-RU" dirty="0" smtClean="0"/>
              <a:t>(Олимпиада)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929198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Тот огонь в огромной чаше-</a:t>
            </a:r>
          </a:p>
          <a:p>
            <a:r>
              <a:rPr lang="ru-RU" dirty="0" smtClean="0"/>
              <a:t>Для спортсменов нету краше!</a:t>
            </a:r>
          </a:p>
          <a:p>
            <a:r>
              <a:rPr lang="ru-RU" dirty="0" smtClean="0"/>
              <a:t>Все его увидеть рады-</a:t>
            </a:r>
          </a:p>
          <a:p>
            <a:r>
              <a:rPr lang="ru-RU" dirty="0" smtClean="0"/>
              <a:t>Началась Олимпиада.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(Олимпийский огонь)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485776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Этот знак не продают,</a:t>
            </a:r>
          </a:p>
          <a:p>
            <a:r>
              <a:rPr lang="ru-RU" dirty="0" smtClean="0"/>
              <a:t>А торжественно вручают.</a:t>
            </a:r>
          </a:p>
          <a:p>
            <a:r>
              <a:rPr lang="ru-RU" dirty="0" smtClean="0"/>
              <a:t>За спортивные успехи </a:t>
            </a:r>
          </a:p>
          <a:p>
            <a:r>
              <a:rPr lang="ru-RU" dirty="0" smtClean="0"/>
              <a:t>Им лишь лучших награждают.</a:t>
            </a:r>
          </a:p>
          <a:p>
            <a:pPr algn="r"/>
            <a:r>
              <a:rPr lang="ru-RU" dirty="0" smtClean="0"/>
              <a:t>(Медаль)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57161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786058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землю осыпает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Золотым дождем.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огонь Олимпиады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садике зажжем!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Соберет он олимпийцев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Вьюжною зимой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согреет ярким светом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шар земной!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643174" y="214290"/>
            <a:ext cx="1428760" cy="1357322"/>
          </a:xfrm>
          <a:prstGeom prst="donut">
            <a:avLst>
              <a:gd name="adj" fmla="val 616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714744" y="214290"/>
            <a:ext cx="1428760" cy="1357322"/>
          </a:xfrm>
          <a:prstGeom prst="donut">
            <a:avLst>
              <a:gd name="adj" fmla="val 616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857752" y="214290"/>
            <a:ext cx="1428760" cy="1357322"/>
          </a:xfrm>
          <a:prstGeom prst="donut">
            <a:avLst>
              <a:gd name="adj" fmla="val 61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357686" y="1214422"/>
            <a:ext cx="1428760" cy="1357322"/>
          </a:xfrm>
          <a:prstGeom prst="donut">
            <a:avLst>
              <a:gd name="adj" fmla="val 61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3071802" y="1214422"/>
            <a:ext cx="1428760" cy="1357322"/>
          </a:xfrm>
          <a:prstGeom prst="donut">
            <a:avLst>
              <a:gd name="adj" fmla="val 616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Пропаганда здорового образа жизни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Формирование мотивации и интереса к укреплению здоровья и привлечение к занятиям физической культуры и спорта.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Знакомить с историей возникновения  Олимпийских игр, их талисманами и традициями</a:t>
            </a:r>
          </a:p>
          <a:p>
            <a:r>
              <a:rPr lang="ru-RU" dirty="0" smtClean="0"/>
              <a:t>Формировать ответственность и дисциплину</a:t>
            </a:r>
          </a:p>
          <a:p>
            <a:r>
              <a:rPr lang="ru-RU" dirty="0" smtClean="0"/>
              <a:t>Развивать у детей чувство товарищества, командный дух</a:t>
            </a:r>
          </a:p>
          <a:p>
            <a:r>
              <a:rPr lang="ru-RU" dirty="0" smtClean="0"/>
              <a:t>Воспитывать патриотизм </a:t>
            </a:r>
          </a:p>
          <a:p>
            <a:r>
              <a:rPr lang="ru-RU" dirty="0" smtClean="0"/>
              <a:t>Активизировать сотрудничество родителей с детским садом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8229600" cy="1143000"/>
          </a:xfrm>
        </p:spPr>
        <p:txBody>
          <a:bodyPr/>
          <a:lstStyle/>
          <a:p>
            <a:r>
              <a:rPr lang="ru-RU" dirty="0" smtClean="0"/>
              <a:t>« Наши олимпийские объекты»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«Олимпийский мишка»</a:t>
            </a:r>
            <a:endParaRPr lang="ru-RU" dirty="0"/>
          </a:p>
        </p:txBody>
      </p:sp>
      <p:pic>
        <p:nvPicPr>
          <p:cNvPr id="6" name="Содержимое 5" descr="P20503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3941390" cy="414340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1357298"/>
            <a:ext cx="386162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Знают взрослые и дети: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– полярные медведи.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 полюсе играем,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 мышцы укрепляем.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Точно знает целый свет,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сильней медведей нет.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Мы, медведи белые – Олимпийцы смелые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группы</a:t>
            </a:r>
            <a:endParaRPr lang="ru-RU" dirty="0"/>
          </a:p>
        </p:txBody>
      </p:sp>
      <p:pic>
        <p:nvPicPr>
          <p:cNvPr id="6" name="Содержимое 5" descr="P2050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P20503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607594"/>
            <a:ext cx="3538534" cy="2653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207167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14488"/>
            <a:ext cx="749808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2050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28612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20503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2512" y="857232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208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28663" y="2214554"/>
            <a:ext cx="4000530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2071678"/>
            <a:ext cx="4214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вечер я иду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Рисовать круги на льду.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не карандашами,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блестящими коньками.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«Олимпийские коньки»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</TotalTime>
  <Words>484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«Детский сад встречает Олимпиаду 2014»</vt:lpstr>
      <vt:lpstr>Слайд 2</vt:lpstr>
      <vt:lpstr>Цели:</vt:lpstr>
      <vt:lpstr>Задачи:</vt:lpstr>
      <vt:lpstr>« Наши олимпийские объекты»</vt:lpstr>
      <vt:lpstr>«Олимпийский мишка»</vt:lpstr>
      <vt:lpstr>Оформление группы</vt:lpstr>
      <vt:lpstr>поделки</vt:lpstr>
      <vt:lpstr>«Олимпийские коньки»</vt:lpstr>
      <vt:lpstr>«Все кольца в гости к нам»</vt:lpstr>
      <vt:lpstr>Символы Олимпиады 2014 Медведь</vt:lpstr>
      <vt:lpstr>Заяц</vt:lpstr>
      <vt:lpstr>Леопард</vt:lpstr>
      <vt:lpstr>«Одна страна - одна команда!»</vt:lpstr>
      <vt:lpstr>Быстрее! Выше! Сильнее!</vt:lpstr>
      <vt:lpstr>Подготовка к малым зимним олимпийским играм в МКДОУ №18</vt:lpstr>
      <vt:lpstr>Малые зимние олимпийские игры – вперёд!</vt:lpstr>
      <vt:lpstr>Загадки об Олимпиаде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№18 с.Глубинное встречает Олимпиаду 2014</dc:title>
  <dc:creator>Наська</dc:creator>
  <cp:lastModifiedBy>User</cp:lastModifiedBy>
  <cp:revision>30</cp:revision>
  <dcterms:created xsi:type="dcterms:W3CDTF">2014-02-08T06:59:54Z</dcterms:created>
  <dcterms:modified xsi:type="dcterms:W3CDTF">2014-02-11T03:31:26Z</dcterms:modified>
</cp:coreProperties>
</file>