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60" r:id="rId6"/>
    <p:sldId id="263" r:id="rId7"/>
    <p:sldId id="272" r:id="rId8"/>
    <p:sldId id="273" r:id="rId9"/>
    <p:sldId id="264" r:id="rId10"/>
    <p:sldId id="271" r:id="rId11"/>
    <p:sldId id="267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rgbClr val="FF0000"/>
    </p:penClr>
  </p:showPr>
  <p:clrMru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7624F-BA49-4472-8838-70F8C76F2943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6C5CF-9918-472F-8A75-7FE822FA5B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C8AD5-EC8D-4DD6-B8FE-0F055BCEE1E7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F93D2-D3AC-42EE-9B25-3B05AD6BF5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DEB1E-A0C4-43BE-9B13-BC940B6FA254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BD08-741B-47F6-925B-EE8211E540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21038-3B46-493C-B3BC-3810EB489634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E6967-D895-43FE-A36D-6297BA381F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ED1B-F05E-4091-9D19-A11CAA7F8F8B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7B3B-504E-4BA3-A021-A30B7818854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D3F15-40D1-4136-9C3D-FF873B47906F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9ECFA-668F-4618-8EB4-CE8FFD7D02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7BD20-C70F-4F57-8D8B-F3928D2BD416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59ED0-4946-4DD5-ADDC-0576596A56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0310E-9806-40BD-8AFA-E875D517A5FC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00913-F57D-40B7-B9FE-33F0B35DFF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EBD80-6AED-4611-BA7E-FE57D1C73D2B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358A6-4A68-4861-AF16-9A087CE268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6E1AF-D2C0-43AE-B190-ACBE9932DBEE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F7DC9-7DEA-434D-B7B8-B09A973DE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D547C-EBE6-4FB4-8A20-9A05975DEA97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49D52-730B-486B-80C2-79A547350A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F0598A-AB0F-4243-8E3C-42C03774112F}" type="datetimeFigureOut">
              <a:rPr lang="ru-RU"/>
              <a:pPr>
                <a:defRPr/>
              </a:pPr>
              <a:t>03.09.2013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A351711-F399-4052-926B-2749865E959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Sony\Desktop\&#1087;&#1072;&#1087;&#1082;&#1072;%20&#1070;\&#1040;&#1083;&#1077;&#1082;&#1089;&#1072;&#1085;&#1076;&#1088;_&#1055;&#1072;&#1085;&#1072;&#1081;&#1086;&#1090;&#1086;&#1074;_-_&#1042;&#1077;&#1090;&#1077;&#1088;_&#1087;&#1077;&#1088;&#1077;&#1084;&#1077;&#1085;_(-)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52f2_f21947ac_L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714612" y="857232"/>
            <a:ext cx="1936806" cy="1936806"/>
          </a:xfrm>
          <a:prstGeom prst="rect">
            <a:avLst/>
          </a:prstGeom>
        </p:spPr>
      </p:pic>
      <p:pic>
        <p:nvPicPr>
          <p:cNvPr id="7" name="Александр_Панайотов_-_Ветер_перемен_(-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14744" y="1714488"/>
            <a:ext cx="4473532" cy="240065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endParaRPr lang="ru-RU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Ученика 1 класса «А»</a:t>
            </a:r>
          </a:p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ГБОУ СОШ №49</a:t>
            </a: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Юсипова</a:t>
            </a: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Амира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725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02020_1_m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267744" y="2204864"/>
            <a:ext cx="1930279" cy="2518118"/>
          </a:xfrm>
          <a:prstGeom prst="rect">
            <a:avLst/>
          </a:prstGeom>
        </p:spPr>
      </p:pic>
      <p:pic>
        <p:nvPicPr>
          <p:cNvPr id="7" name="Рисунок 6" descr="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80112" y="692696"/>
            <a:ext cx="2880320" cy="2376264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59632" y="908720"/>
            <a:ext cx="42484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Это женская одежда,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На нее у дам надежда: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Прикрывает, как и шубка,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Не короткая коль…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                                  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(юбка)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31640" y="4365104"/>
            <a:ext cx="424847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Лето – жаркая пора,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Едет к морю детвора!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Подколес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веселый стук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Поезд движется на…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                                  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(юг)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88024" y="3212976"/>
            <a:ext cx="291683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Кручусь, верчусь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И мне не лень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Вертеться даже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Целый день!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                         </a:t>
            </a:r>
            <a:r>
              <a:rPr kumimoji="0" lang="ru-RU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  <a:cs typeface="Arial" charset="0"/>
              </a:rPr>
              <a:t>(юла)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3" name="Рисунок 12" descr="0_a4f45_c961e3b5_XL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94119" y="4293096"/>
            <a:ext cx="3149881" cy="25649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51920" y="404664"/>
            <a:ext cx="14928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6600"/>
                </a:solidFill>
              </a:rPr>
              <a:t>Загадки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 advTm="90808"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816" y="1700808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smtClean="0">
                <a:solidFill>
                  <a:schemeClr val="accent3">
                    <a:lumMod val="50000"/>
                  </a:schemeClr>
                </a:solidFill>
              </a:rPr>
              <a:t>Ну-ка вспоминайте,  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какие были слова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           на букву 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?!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78423682_large_0_506df_98ab5f4a_X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1700808"/>
            <a:ext cx="1920213" cy="2880320"/>
          </a:xfrm>
          <a:prstGeom prst="rect">
            <a:avLst/>
          </a:prstGeom>
        </p:spPr>
      </p:pic>
    </p:spTree>
  </p:cSld>
  <p:clrMapOvr>
    <a:masterClrMapping/>
  </p:clrMapOvr>
  <p:transition spd="slow" advTm="77735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187624" y="692696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Буква Ю – 32-ая буква современного русского алфавита. Она пришла из кириллицы.</a:t>
            </a: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87624" y="4298613"/>
            <a:ext cx="7200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Выглядит «Ю» устойчиво – уже не укатится, кружочек – то крепко пристегнули к палочке.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000066"/>
                </a:solidFill>
                <a:cs typeface="Arial" charset="0"/>
              </a:rPr>
              <a:t>                                              </a:t>
            </a: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 Чтобы О не укатилось, </a:t>
            </a:r>
            <a:b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                                               Крепко к столбику прибью.</a:t>
            </a:r>
            <a:b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                                               Ой, смотри – </a:t>
            </a:r>
            <a:r>
              <a:rPr kumimoji="0" lang="ru-RU" sz="1800" b="1" u="none" strike="noStrike" cap="none" normalizeH="0" baseline="0" dirty="0" err="1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ка</a:t>
            </a: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, что случилось:</a:t>
            </a:r>
            <a:b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</a:br>
            <a:r>
              <a:rPr kumimoji="0" lang="ru-RU" sz="1800" b="1" u="none" strike="noStrike" cap="none" normalizeH="0" baseline="0" dirty="0" smtClean="0">
                <a:ln>
                  <a:noFill/>
                </a:ln>
                <a:solidFill>
                  <a:srgbClr val="000066"/>
                </a:solidFill>
                <a:effectLst/>
                <a:latin typeface="Arial" charset="0"/>
                <a:cs typeface="Arial" charset="0"/>
              </a:rPr>
              <a:t>                                                Получилась буква Ю! </a:t>
            </a:r>
          </a:p>
        </p:txBody>
      </p:sp>
      <p:pic>
        <p:nvPicPr>
          <p:cNvPr id="5" name="Рисунок 4" descr="0_9e923_285b78b9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403648" y="1340768"/>
            <a:ext cx="4132344" cy="3104424"/>
          </a:xfrm>
          <a:prstGeom prst="rect">
            <a:avLst/>
          </a:prstGeom>
        </p:spPr>
      </p:pic>
    </p:spTree>
  </p:cSld>
  <p:clrMapOvr>
    <a:masterClrMapping/>
  </p:clrMapOvr>
  <p:transition spd="med" advTm="18767"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348880"/>
            <a:ext cx="6201361" cy="4021798"/>
          </a:xfrm>
          <a:prstGeom prst="rect">
            <a:avLst/>
          </a:prstGeom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19672" y="2610683"/>
            <a:ext cx="59046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       И слова с нее начинаются знатные: Юпитер, например. Ведь это какая огромная планета! И чудо как хороша!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cs typeface="Arial" charset="0"/>
              </a:rPr>
              <a:t>      </a:t>
            </a:r>
            <a:endParaRPr lang="ru-RU" dirty="0" smtClean="0">
              <a:solidFill>
                <a:schemeClr val="bg1"/>
              </a:solidFill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              Да много чего еще на «Ю» хорошего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bg1"/>
                </a:solidFill>
                <a:cs typeface="Arial" charset="0"/>
              </a:rPr>
              <a:t>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   начинается!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Arial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43608" y="908720"/>
            <a:ext cx="71287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cs typeface="Arial" charset="0"/>
              </a:rPr>
              <a:t>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По мнению Павла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Глобы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буква «Ю» связана с юмором. Эта буква несёт любознательность. Носители имен на эту букву все обращают в шутку. </a:t>
            </a:r>
          </a:p>
        </p:txBody>
      </p:sp>
    </p:spTree>
  </p:cSld>
  <p:clrMapOvr>
    <a:masterClrMapping/>
  </p:clrMapOvr>
  <p:transition spd="med" advTm="21076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485047cd-8690-ff5b-ddba-07be5b6eb18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59632" y="2636912"/>
            <a:ext cx="3528392" cy="35283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31640" y="980728"/>
            <a:ext cx="3165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ность – какая прекрасная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                     пора!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3212976"/>
            <a:ext cx="4320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г, кстати, тоже хорошо – фрукты,  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                  солнце, витамин D.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" name="Рисунок 9" descr="2822314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6012160" y="3933056"/>
            <a:ext cx="2376264" cy="2414016"/>
          </a:xfrm>
          <a:prstGeom prst="rect">
            <a:avLst/>
          </a:prstGeom>
        </p:spPr>
      </p:pic>
      <p:pic>
        <p:nvPicPr>
          <p:cNvPr id="11" name="Рисунок 10" descr="8065742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4499992" y="548680"/>
            <a:ext cx="2304256" cy="2474422"/>
          </a:xfrm>
          <a:prstGeom prst="rect">
            <a:avLst/>
          </a:prstGeom>
        </p:spPr>
      </p:pic>
    </p:spTree>
  </p:cSld>
  <p:clrMapOvr>
    <a:masterClrMapping/>
  </p:clrMapOvr>
  <p:transition spd="med" advTm="11216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90269061_large_100430krokodi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3284984"/>
            <a:ext cx="3276544" cy="31712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15616" y="90872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Жил-был зверь на букву Ю 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Чистил мордочку свою.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Бегемот — на букву Б,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А петух — на букву П.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Крокодил на букву К,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 кабан на букву К.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Утконос — на букву У!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Что за зверь на букву Ю ? 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4048" y="2887682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У него длиннющий хвост?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Да.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У него огромный рост?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Нет.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У него густая шерсть?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Да.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У него копыта есть?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Нет.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Зубы острые у зверя?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Да.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Я боюсь его тогда.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188640"/>
            <a:ext cx="25049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Весёлые стихи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Рисунок 10" descr="89855464_large_0a7feb13776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692696"/>
            <a:ext cx="2230942" cy="2520280"/>
          </a:xfrm>
          <a:prstGeom prst="rect">
            <a:avLst/>
          </a:prstGeom>
        </p:spPr>
      </p:pic>
    </p:spTree>
  </p:cSld>
  <p:clrMapOvr>
    <a:masterClrMapping/>
  </p:clrMapOvr>
  <p:transition spd="med" advTm="29858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870_0edde999c2ce5524983ba174e7627f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628800"/>
            <a:ext cx="5227662" cy="475429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771800" y="1052736"/>
            <a:ext cx="453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А этот зверь совсем не страшен.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Это просто кошка наша.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Почему ж она на «Ю»?</a:t>
            </a:r>
            <a:b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- Юлькой кошку звать мою!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 advTm="13822"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66084792371839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76056" y="1844824"/>
            <a:ext cx="2736304" cy="273630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628800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5"/>
                </a:solidFill>
              </a:rPr>
              <a:t>На одной ноге кружится, </a:t>
            </a:r>
          </a:p>
          <a:p>
            <a:r>
              <a:rPr lang="ru-RU" sz="2000" dirty="0" smtClean="0">
                <a:solidFill>
                  <a:schemeClr val="accent5"/>
                </a:solidFill>
              </a:rPr>
              <a:t>Беззаботна, весела.</a:t>
            </a:r>
          </a:p>
          <a:p>
            <a:r>
              <a:rPr lang="ru-RU" sz="2000" dirty="0" smtClean="0">
                <a:solidFill>
                  <a:schemeClr val="accent5"/>
                </a:solidFill>
              </a:rPr>
              <a:t>В пестрой юбке танцовщица,</a:t>
            </a:r>
          </a:p>
          <a:p>
            <a:r>
              <a:rPr lang="ru-RU" sz="2000" dirty="0" smtClean="0">
                <a:solidFill>
                  <a:schemeClr val="accent5"/>
                </a:solidFill>
              </a:rPr>
              <a:t>Музыкальная…  </a:t>
            </a:r>
            <a:r>
              <a:rPr lang="ru-RU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i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(юла).</a:t>
            </a:r>
            <a:endParaRPr lang="ru-RU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39752" y="764704"/>
            <a:ext cx="5024645" cy="52322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800" b="1" spc="-300" dirty="0" smtClean="0">
                <a:solidFill>
                  <a:schemeClr val="accent6"/>
                </a:solidFill>
              </a:rPr>
              <a:t>И г </a:t>
            </a:r>
            <a:r>
              <a:rPr lang="ru-RU" sz="2800" b="1" spc="-300" dirty="0" err="1" smtClean="0">
                <a:solidFill>
                  <a:schemeClr val="accent6"/>
                </a:solidFill>
              </a:rPr>
              <a:t>р</a:t>
            </a:r>
            <a:r>
              <a:rPr lang="ru-RU" sz="2800" b="1" spc="-300" dirty="0" smtClean="0">
                <a:solidFill>
                  <a:schemeClr val="accent6"/>
                </a:solidFill>
              </a:rPr>
              <a:t> а</a:t>
            </a:r>
            <a:r>
              <a:rPr lang="ru-RU" sz="2800" b="1" dirty="0" smtClean="0">
                <a:solidFill>
                  <a:schemeClr val="accent6"/>
                </a:solidFill>
              </a:rPr>
              <a:t>  «Доскажи словечко».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4509120"/>
            <a:ext cx="41044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 прогулку вышел хряк,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Постоял и в лужу – бряк.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Сам доволен: – </a:t>
            </a:r>
            <a:r>
              <a:rPr lang="ru-RU" sz="2000" dirty="0" err="1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Хрю-хрю-хрюк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,</a:t>
            </a:r>
          </a:p>
          <a:p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Хорошо, что я без…  </a:t>
            </a:r>
            <a:r>
              <a:rPr lang="ru-RU" sz="20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(брюк).</a:t>
            </a:r>
            <a:endParaRPr lang="ru-RU" sz="2000" dirty="0" smtClean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bb35572c423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43608" y="3151691"/>
            <a:ext cx="3240360" cy="3020015"/>
          </a:xfrm>
          <a:prstGeom prst="rect">
            <a:avLst/>
          </a:prstGeom>
        </p:spPr>
      </p:pic>
    </p:spTree>
  </p:cSld>
  <p:clrMapOvr>
    <a:masterClrMapping/>
  </p:clrMapOvr>
  <p:transition spd="med" advTm="8798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4077072"/>
            <a:ext cx="3888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Маленькая Юлька,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Ты у нас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чистюлька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Любит Юлька </a:t>
            </a:r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юмбрики</a:t>
            </a:r>
            <a:endParaRPr lang="ru-RU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И играет в кубики.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412776"/>
            <a:ext cx="3672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accent5">
                    <a:lumMod val="75000"/>
                  </a:schemeClr>
                </a:solidFill>
              </a:rPr>
              <a:t>Юлька-Юленька-юла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Юлька юркая была.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Усидеть на месте Юлька</a:t>
            </a:r>
          </a:p>
          <a:p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Ни минуты не могла.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03848" y="620688"/>
            <a:ext cx="269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3"/>
                </a:solidFill>
              </a:rPr>
              <a:t>Скороговорки</a:t>
            </a:r>
            <a:endParaRPr lang="ru-RU" sz="2800" dirty="0">
              <a:solidFill>
                <a:schemeClr val="accent3"/>
              </a:solidFill>
            </a:endParaRPr>
          </a:p>
        </p:txBody>
      </p:sp>
      <p:pic>
        <p:nvPicPr>
          <p:cNvPr id="10" name="Рисунок 9" descr="mod_article24215889_2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15616" y="1916832"/>
            <a:ext cx="3384376" cy="3746987"/>
          </a:xfrm>
          <a:prstGeom prst="rect">
            <a:avLst/>
          </a:prstGeom>
        </p:spPr>
      </p:pic>
    </p:spTree>
  </p:cSld>
  <p:clrMapOvr>
    <a:masterClrMapping/>
  </p:clrMapOvr>
  <p:transition spd="med" advTm="8798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1003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084168" y="4725144"/>
            <a:ext cx="2295811" cy="1703856"/>
          </a:xfrm>
          <a:prstGeom prst="rect">
            <a:avLst/>
          </a:prstGeom>
        </p:spPr>
      </p:pic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123728" y="2060848"/>
            <a:ext cx="3312368" cy="2808312"/>
          </a:xfrm>
          <a:prstGeom prst="rect">
            <a:avLst/>
          </a:prstGeom>
        </p:spPr>
      </p:pic>
      <p:pic>
        <p:nvPicPr>
          <p:cNvPr id="2" name="Рисунок 1" descr="0_6eacb_811094b9_L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88224" y="2636912"/>
            <a:ext cx="2274170" cy="2092237"/>
          </a:xfrm>
          <a:prstGeom prst="rect">
            <a:avLst/>
          </a:prstGeom>
        </p:spPr>
      </p:pic>
      <p:pic>
        <p:nvPicPr>
          <p:cNvPr id="3" name="Рисунок 2" descr="0_4a8c6_e77444c4_L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88224" y="116632"/>
            <a:ext cx="1296144" cy="1296144"/>
          </a:xfrm>
          <a:prstGeom prst="rect">
            <a:avLst/>
          </a:prstGeom>
        </p:spPr>
      </p:pic>
      <p:pic>
        <p:nvPicPr>
          <p:cNvPr id="4" name="Рисунок 3" descr="0_65a0f_5742fcb3_L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043608" y="620688"/>
            <a:ext cx="1785841" cy="2400324"/>
          </a:xfrm>
          <a:prstGeom prst="rect">
            <a:avLst/>
          </a:prstGeom>
        </p:spPr>
      </p:pic>
      <p:pic>
        <p:nvPicPr>
          <p:cNvPr id="6" name="Рисунок 5" descr="0_804d9_7fd27fc4_XL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220072" y="1412776"/>
            <a:ext cx="1872208" cy="2810070"/>
          </a:xfrm>
          <a:prstGeom prst="rect">
            <a:avLst/>
          </a:prstGeom>
        </p:spPr>
      </p:pic>
      <p:pic>
        <p:nvPicPr>
          <p:cNvPr id="8" name="Рисунок 7" descr="dzhinsy_luntik_3903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827584" y="3429000"/>
            <a:ext cx="1944216" cy="2896881"/>
          </a:xfrm>
          <a:prstGeom prst="rect">
            <a:avLst/>
          </a:prstGeom>
        </p:spPr>
      </p:pic>
      <p:pic>
        <p:nvPicPr>
          <p:cNvPr id="9" name="Рисунок 8" descr="402007_display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419872" y="4941168"/>
            <a:ext cx="2376264" cy="14554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99792" y="836712"/>
            <a:ext cx="39295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Найди слова на букву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 advTm="90762"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270</Words>
  <Application>Microsoft Office PowerPoint</Application>
  <PresentationFormat>Экран (4:3)</PresentationFormat>
  <Paragraphs>62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Admin</cp:lastModifiedBy>
  <cp:revision>32</cp:revision>
  <dcterms:created xsi:type="dcterms:W3CDTF">2011-08-02T23:19:04Z</dcterms:created>
  <dcterms:modified xsi:type="dcterms:W3CDTF">2013-09-03T17:56:59Z</dcterms:modified>
</cp:coreProperties>
</file>