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5" r:id="rId5"/>
    <p:sldId id="266" r:id="rId6"/>
    <p:sldId id="267" r:id="rId7"/>
    <p:sldId id="276" r:id="rId8"/>
    <p:sldId id="27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6920-8599-401B-BE65-E4515A4CD2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2EB-EFEA-4EE4-9AB7-F023F6FEB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uinfo=sw-1263-sh-902-fw-1038-fh-598-pd-1&amp;p=7&amp;text=%D1%81%D0%BA%D0%B0%D1%87%D0%B0%D1%82%D1%8C%20%D0%BA%D0%B0%D1%80%D1%82%D0%B8%D0%BD%D0%BA%D0%B8%20%D0%BA%20%D0%B0%D0%B7%D0%B1%D1%83%D0%BA%D0%B5&amp;noreask=1&amp;pos=228&amp;rpt=simage&amp;lr=10698&amp;img_url=http://s1.goodfon.ru/image/287680-1980x1101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1%81%D0%BA%D0%B0%D1%87%D0%B0%D1%82%D1%8C%20%D0%BA%D0%B0%D1%80%D1%82%D0%B8%D0%BD%D0%BA%D0%B8%20%D0%B3%D1%83%D1%81%D0%B8-%D0%BB%D0%B5%D0%B1%D0%B5%D0%B4%D0%B8&amp;noreask=1&amp;pos=18&amp;rpt=simage&amp;lr=10698&amp;uinfo=sw-1263-sh-902-fw-1038-fh-598-pd-1&amp;img_url=http://www.stihi.ru/pics/2011/09/16/2107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uinfo=sw-1263-sh-902-fw-1038-fh-598-pd-1&amp;p=2&amp;text=%D1%81%D0%BA%D0%B0%D1%87%D0%B0%D1%82%D1%8C%20%D0%BA%D0%B0%D1%80%D1%82%D0%B8%D0%BD%D0%BA%D0%B8%20%D0%B3%D1%83%D1%81%D1%8C&amp;noreask=1&amp;pos=79&amp;rpt=simage&amp;lr=10698&amp;img_url=http://img3.proshkolu.ru/content/media/pic/icon/1000000/251000/250078-d19bb52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1%D0%BA%D0%B0%D1%87%D0%B0%D1%82%D1%8C%20%D0%BA%D0%B0%D1%80%D1%82%D0%B8%D0%BD%D0%BA%D0%B8%20%D0%B2%D0%BE%D1%80%D0%BE%D0%BD%D0%B0&amp;img_url=http://f2.foto.rambler.ru/preview/c/68x68/4f219530-280f-5db6-cd94-2880fbcf5d99/%D0%93%D0%BE%D1%80%D0%B4%D1%8B%D0%B9_%D0%BF%D1%80%D0%BE%D1%84%D0%B8%D0%BB%D1%8C_%D1%87%D1%91%D1%82%D0%BA%D0%B8%D0%B9_%D1%88%D0%B0%D0%B3_%D0%9F%D1%80%D1%8F%D0%BC_%D0%BE%D1%80%D1%91%D0%BB_.jpg&amp;pos=5&amp;rpt=simage&amp;lr=10698&amp;noreask=1&amp;source=wiz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text=%D1%81%D0%BA%D0%B0%D1%87%D0%B0%D1%82%D1%8C%20%D0%BA%D0%B0%D1%80%D1%82%D0%B8%D0%BD%D0%BA%D0%B8%20%D0%B1%D0%B5%D0%BB%D0%BA%D0%B0&amp;noreask=1&amp;pos=2&amp;rpt=simage&amp;lr=10698&amp;uinfo=sw-1263-sh-902-fw-1038-fh-598-pd-1&amp;img_url=http://img-fotki.yandex.ru/get/4526/80466405.a7/0_69aa2_adef339c_X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1%81%D0%BA%D0%B0%D1%87%D0%B0%D1%82%D1%8C%20%D0%BA%D0%B0%D1%80%D1%82%D0%B8%D0%BD%D0%BA%D0%B8%20%D0%B2%D0%BE%D1%80%D0%BE%D0%B1%D0%B5%D0%B9&amp;img_url=http://st.gdefon.ru/wallpapers_preview/wallpapers/3654_vorobej_vetka_cvety_small_(www.GdeFon.ru).jpg&amp;pos=2&amp;rpt=simage&amp;lr=10698&amp;noreask=1&amp;source=wi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images.yandex.ru/yandsearch?source=wiz&amp;uinfo=sw-1263-sh-902-fw-1038-fh-598-pd-1&amp;p=4&amp;text=%D1%81%D0%BA%D0%B0%D1%87%D0%B0%D1%82%D1%8C%20%D0%BA%D0%B0%D1%80%D1%82%D0%B8%D0%BD%D0%BA%D0%B8%20%D0%B0%D0%BD%D0%B8%D0%BC%D0%B0%D1%86%D0%B8%D1%8F%20%D1%81%20%D0%BA%D0%BD%D0%B8%D0%B3%D0%BE%D0%B9&amp;noreask=1&amp;pos=137&amp;rpt=simage&amp;lr=10698&amp;img_url=http://animashki2010.ucoz.ru/_ph/31/2/176073089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A%D0%B0%D1%87%D0%B0%D1%82%D1%8C%20%D0%BA%D0%B0%D1%80%D1%82%D0%B8%D0%BD%D0%BA%D0%B8%20%D0%B4%D1%8F%D1%82%D0%B5%D0%BB&amp;pos=4&amp;uinfo=sw-1263-sh-902-fw-1038-fh-598-pd-1&amp;rpt=simage&amp;img_url=http://www.zastavki.com/pictures/originals/2012/Animals_Birds_Woodpecker_on_a_tree_035944_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text=%D1%81%D0%BA%D0%B0%D1%87%D0%B0%D1%82%D1%8C%20%D0%BA%D0%B0%D1%80%D1%82%D0%B8%D0%BD%D0%BA%D0%B8%20%D1%91%D0%B6&amp;img_url=http://img-fotki.yandex.ru/get/5506/mr-serg-bask.14c9/0_8aa96_16037bc4_XL&amp;pos=2&amp;rpt=simage&amp;lr=10698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1%81%D0%BA%D0%B0%D1%87%D0%B0%D1%82%D1%8C%20%D0%BA%D0%B0%D1%80%D1%82%D0%B8%D0%BD%D0%BA%D0%B8%20%D0%B1%D0%B5%D0%BB%D0%BA%D0%B0&amp;noreask=1&amp;pos=2&amp;rpt=simage&amp;lr=10698&amp;uinfo=sw-1263-sh-902-fw-1038-fh-598-pd-1&amp;img_url=http://img-fotki.yandex.ru/get/4526/80466405.a7/0_69aa2_adef339c_XL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1%81%D0%BA%D0%B0%D1%87%D0%B0%D1%82%D1%8C%20%D0%BA%D0%B0%D1%80%D1%82%D0%B8%D0%BD%D0%BA%D0%B8%20%D0%B7%D0%B0%D1%8F%D1%86&amp;pos=1&amp;uinfo=sw-1263-sh-902-fw-1038-fh-598-pd-1&amp;rpt=simage&amp;img_url=http://s59.radikal.ru/i164/1107/74/37947f294c44.jpg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1%81%D0%BA%D0%B0%D1%87%D0%B0%D1%82%D1%8C%20%D0%BA%D0%B0%D1%80%D1%82%D0%B8%D0%BD%D0%BA%D0%B8%20%D1%81%D0%BA%D0%B0%D0%B7%D0%BA%D0%B0%20%D0%BA%D0%BE%D0%BB%D0%BE%D0%B1%D0%BE%D0%BA&amp;img_url=http://www.stihi.ru/pics/2012/10/24/3395.jpg&amp;pos=2&amp;rpt=simage&amp;lr=10698&amp;noreask=1&amp;source=wi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images.yandex.ru/yandsearch?source=wiz&amp;uinfo=sw-1263-sh-902-fw-1038-fh-598-pd-1&amp;p=4&amp;text=%D1%81%D0%BA%D0%B0%D1%87%D0%B0%D1%82%D1%8C%20%D0%BA%D0%B0%D1%80%D1%82%D0%B8%D0%BD%D0%BA%D0%B8%20%D0%B0%D0%BD%D0%B8%D0%BC%D0%B0%D1%86%D0%B8%D1%8F%20%D1%81%20%D0%BA%D0%BD%D0%B8%D0%B3%D0%BE%D0%B9&amp;noreask=1&amp;pos=137&amp;rpt=simage&amp;lr=10698&amp;img_url=http://animashki2010.ucoz.ru/_ph/31/2/176073089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uinfo=sw-1263-sh-902-fw-1038-fh-598-pd-1&amp;p=14&amp;text=%D1%81%D0%BA%D0%B0%D1%87%D0%B0%D1%82%D1%8C%20%D0%B0%D0%BD%D0%B8%D0%BC%D0%B0%D1%86%D0%B8%D1%8E%20%20%D0%BA%D0%B0%D1%80%D1%82%D0%B8%D0%BD%D0%BA%D0%B8%20%D0%BA%D0%BD%D0%B8%D0%B3%D0%B8&amp;noreask=1&amp;pos=430&amp;rpt=simage&amp;lr=10698&amp;img_url=http://www.design-warez.ru/uploads/posts/2011-06/1307180072_a764988c32c862e7603f99281a8a879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http://images.yandex.ru/yandsearch?source=wiz&amp;uinfo=sw-1263-sh-902-fw-1038-fh-598-pd-1&amp;p=24&amp;text=%D1%81%D0%BA%D0%B0%D1%87%D0%B0%D1%82%D1%8C%20%D0%B0%D0%BD%D0%B8%D0%BC%D0%B0%D1%86%D0%B8%D1%8E%20%20%D0%BA%D0%B0%D1%80%D1%82%D0%B8%D0%BD%D0%BA%D0%B8%20%D0%BA%D0%BD%D0%B8%D0%B3%D0%B8&amp;noreask=1&amp;pos=742&amp;rpt=simage&amp;lr=10698&amp;img_url=http://img-fotki.yandex.ru/get/6201/64520380.1f/0_72d27_874e701b_X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332656"/>
            <a:ext cx="407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Тема урока: Предложение. Слово. Слог.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229200"/>
            <a:ext cx="476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Городцова Татьяна Владимировна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МБОУ СОШ «Технический лицей»</a:t>
            </a:r>
          </a:p>
          <a:p>
            <a:r>
              <a:rPr lang="ru-RU" dirty="0" smtClean="0"/>
              <a:t>г.Обнинска Калужской области</a:t>
            </a:r>
            <a:endParaRPr lang="ru-RU" dirty="0"/>
          </a:p>
        </p:txBody>
      </p:sp>
      <p:pic>
        <p:nvPicPr>
          <p:cNvPr id="11266" name="Picture 2" descr="http://www.motto.net.ua/large/201208/3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6840760" cy="4278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592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 чём девочка просила печку?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916832"/>
            <a:ext cx="7801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Печенька</a:t>
            </a:r>
            <a:r>
              <a:rPr lang="ru-RU" sz="4800" dirty="0" smtClean="0"/>
              <a:t>, спрячь меня (нас)!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5888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Составьте схему предложения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56992"/>
            <a:ext cx="5824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Сколько слов в предложении?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ti-poet.ru/foto_stih/157344/foto_sti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3346" y="0"/>
            <a:ext cx="2650654" cy="192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900igr.net/datai/nasekomye-i-ptitsy/Ptitsy-9.files/0012-012-G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016223" cy="1994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260648"/>
            <a:ext cx="193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ГУСЬ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91880" y="1484784"/>
            <a:ext cx="2808312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o6oi.ru/main.php/170068-2/0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3059158" cy="22971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2204864"/>
            <a:ext cx="2600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БЕЛ 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3356992"/>
            <a:ext cx="288032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8024" y="3068960"/>
            <a:ext cx="0" cy="57606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www.allfons.ru/pic/201304/640x480/allfons.ru-2322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93096"/>
            <a:ext cx="3131840" cy="235168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923928" y="4365104"/>
            <a:ext cx="3040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851920" y="5589240"/>
            <a:ext cx="288032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44008" y="5301208"/>
            <a:ext cx="0" cy="57606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80112" y="5301208"/>
            <a:ext cx="0" cy="57606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sktopwallpapers.org.ua/download.php?img=201109/640x480/desktopwallpapers.org.ua-48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219427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476672"/>
            <a:ext cx="3360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860032" y="2420888"/>
            <a:ext cx="396044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12160" y="2132856"/>
            <a:ext cx="0" cy="648072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308304" y="2132856"/>
            <a:ext cx="0" cy="648072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95936" y="393305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4077072"/>
            <a:ext cx="5306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Что такое слог?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51.radikal.ru/i134/1208/84/b8421a3760b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5667085" cy="44329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327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Учебник - стр.9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894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слова состоят из двух слогов? Из трёх? Из одного?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88640"/>
            <a:ext cx="4734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Страна Загадок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-fotki.yandex.ru/get/5506/mr-serg-bask.14c9/0_8aa96_16037bc4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4374949" cy="2736304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4/80/296/80296180_zayac_v_trav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3780613" cy="2838848"/>
          </a:xfrm>
          <a:prstGeom prst="rect">
            <a:avLst/>
          </a:prstGeom>
          <a:noFill/>
        </p:spPr>
      </p:pic>
      <p:pic>
        <p:nvPicPr>
          <p:cNvPr id="6" name="Picture 4" descr="http://o6oi.ru/main.php/170068-2/01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33056"/>
            <a:ext cx="3511686" cy="2636912"/>
          </a:xfrm>
          <a:prstGeom prst="rect">
            <a:avLst/>
          </a:prstGeom>
          <a:noFill/>
        </p:spPr>
      </p:pic>
      <p:pic>
        <p:nvPicPr>
          <p:cNvPr id="7" name="Picture 2" descr="http://www.zastavki.com/pictures/2560x1600/2012/Animals_Birds_Woodpecker_on_a_tree_035944_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149080"/>
            <a:ext cx="402955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usvet.info/files/images/photo_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6632"/>
            <a:ext cx="6552728" cy="476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51.radikal.ru/i134/1208/84/b8421a3760b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5667085" cy="44329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3508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Учебник - стр.10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81128"/>
            <a:ext cx="93185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чём рассказывает художник? Куда приехала семья?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встречает гостей? Составьте предложение про бабушку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www.kornilova.by/upload/iblock/6e3/0_79362_fe2e6566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599275" cy="17281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2276872"/>
            <a:ext cx="86383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Что нового узнали на уроке?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Оцените свою работу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ito.vspu.net/SAIT/inst_kaf/kafedru/matem_fizuka_tex_osv/WWW/ENK/2011-2012/metoduka_profil_i_prof_navch/rob_styd/2013/%C3%E0%E2%F0%EE%E2%E0%20%CD.%C0/images/0_72d27_874e701b_XL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1634" y="4005064"/>
            <a:ext cx="2992365" cy="2654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114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18</cp:revision>
  <dcterms:created xsi:type="dcterms:W3CDTF">2013-09-04T16:56:11Z</dcterms:created>
  <dcterms:modified xsi:type="dcterms:W3CDTF">2013-09-04T18:35:03Z</dcterms:modified>
</cp:coreProperties>
</file>