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82" r:id="rId3"/>
    <p:sldId id="257" r:id="rId4"/>
    <p:sldId id="280" r:id="rId5"/>
    <p:sldId id="279" r:id="rId6"/>
    <p:sldId id="281" r:id="rId7"/>
    <p:sldId id="283" r:id="rId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6713"/>
    <a:srgbClr val="000000"/>
    <a:srgbClr val="FFFF00"/>
    <a:srgbClr val="B3D3EA"/>
    <a:srgbClr val="78AD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471310CF-BA2D-C648-848F-ECCE2F728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5175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BD1EAE-FAA3-8D47-9D79-D5B8E247021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6D0ADF-7ECF-5047-B851-942C8969F5F0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4A2725-8988-BC46-8CB4-A01AAC2E0C6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kumimoji="0" lang="ru-RU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250" y="368300"/>
            <a:ext cx="7772400" cy="704850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250" y="1073150"/>
            <a:ext cx="7772400" cy="441325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17961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607003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1858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267450" y="76200"/>
            <a:ext cx="20383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59626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9745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88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63780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5814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819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643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28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15051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3307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496597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286625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7315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Arial" charset="0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Sans Serif" charset="0"/>
          <a:ea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Sans Serif" charset="0"/>
          <a:ea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Sans Serif" charset="0"/>
          <a:ea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Microsoft Sans Serif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Arial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819400" y="381000"/>
            <a:ext cx="7772400" cy="704850"/>
          </a:xfrm>
        </p:spPr>
        <p:txBody>
          <a:bodyPr/>
          <a:lstStyle/>
          <a:p>
            <a:pPr>
              <a:defRPr/>
            </a:pPr>
            <a:r>
              <a:rPr kumimoji="0" lang="ru-RU" sz="40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Буква</a:t>
            </a:r>
            <a:r>
              <a:rPr kumimoji="0" lang="ru-RU" i="1" dirty="0" smtClean="0">
                <a:latin typeface="Apple Chancery"/>
                <a:cs typeface="Apple Chancery"/>
              </a:rPr>
              <a:t> </a:t>
            </a:r>
            <a:r>
              <a:rPr kumimoji="0" lang="ru-RU" sz="5400" i="1" dirty="0" smtClean="0">
                <a:solidFill>
                  <a:srgbClr val="FF0000"/>
                </a:solidFill>
                <a:latin typeface="Apple Chancery"/>
                <a:cs typeface="Apple Chancery"/>
              </a:rPr>
              <a:t>«Б»</a:t>
            </a:r>
            <a:endParaRPr kumimoji="0" lang="ru-RU" i="1" dirty="0" smtClean="0">
              <a:latin typeface="Apple Chancery"/>
              <a:cs typeface="Apple Chancery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85720" y="1214422"/>
            <a:ext cx="9272598" cy="1071570"/>
          </a:xfrm>
        </p:spPr>
        <p:txBody>
          <a:bodyPr/>
          <a:lstStyle/>
          <a:p>
            <a:pPr>
              <a:defRPr/>
            </a:pPr>
            <a:r>
              <a:rPr kumimoji="0" lang="ru-RU" dirty="0" smtClean="0">
                <a:cs typeface="+mn-cs"/>
              </a:rPr>
              <a:t>Автор проекта: </a:t>
            </a:r>
            <a:r>
              <a:rPr kumimoji="0" lang="ru-RU" sz="3600" i="1" dirty="0" smtClean="0">
                <a:solidFill>
                  <a:srgbClr val="FF0000"/>
                </a:solidFill>
                <a:cs typeface="+mn-cs"/>
              </a:rPr>
              <a:t>Бабий Виктория</a:t>
            </a:r>
            <a:endParaRPr kumimoji="0" lang="en-US" sz="3600" i="1" dirty="0" smtClean="0">
              <a:solidFill>
                <a:srgbClr val="FF0000"/>
              </a:solidFill>
              <a:cs typeface="+mn-cs"/>
            </a:endParaRPr>
          </a:p>
          <a:p>
            <a:pPr>
              <a:defRPr/>
            </a:pPr>
            <a:endParaRPr kumimoji="0" lang="ru-RU" dirty="0" smtClean="0">
              <a:cs typeface="+mn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008313" cy="1162050"/>
          </a:xfrm>
        </p:spPr>
        <p:txBody>
          <a:bodyPr/>
          <a:lstStyle/>
          <a:p>
            <a:pPr>
              <a:defRPr/>
            </a:pPr>
            <a:r>
              <a:rPr kumimoji="0" lang="ru-RU" sz="2400" dirty="0" smtClean="0">
                <a:solidFill>
                  <a:schemeClr val="accent4"/>
                </a:solidFill>
                <a:cs typeface="+mj-cs"/>
              </a:rPr>
              <a:t>Буква «</a:t>
            </a:r>
            <a:r>
              <a:rPr kumimoji="0" lang="ru-RU" sz="2400" dirty="0" smtClean="0">
                <a:solidFill>
                  <a:srgbClr val="FF0000"/>
                </a:solidFill>
                <a:cs typeface="+mj-cs"/>
              </a:rPr>
              <a:t>Б</a:t>
            </a:r>
            <a:r>
              <a:rPr kumimoji="0" lang="ru-RU" sz="2400" dirty="0" smtClean="0">
                <a:solidFill>
                  <a:schemeClr val="accent4"/>
                </a:solidFill>
                <a:cs typeface="+mj-cs"/>
              </a:rPr>
              <a:t>» бывает письменной и печатной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kumimoji="0" lang="ru-RU" sz="4400" dirty="0" smtClean="0">
                <a:solidFill>
                  <a:schemeClr val="accent4"/>
                </a:solidFill>
                <a:cs typeface="+mn-cs"/>
              </a:rPr>
              <a:t>«</a:t>
            </a:r>
            <a:r>
              <a:rPr kumimoji="0" lang="ru-RU" sz="4400" dirty="0" smtClean="0">
                <a:solidFill>
                  <a:srgbClr val="FF0000"/>
                </a:solidFill>
                <a:cs typeface="+mn-cs"/>
              </a:rPr>
              <a:t>Б</a:t>
            </a:r>
            <a:r>
              <a:rPr kumimoji="0" lang="ru-RU" sz="4400" dirty="0" smtClean="0">
                <a:solidFill>
                  <a:schemeClr val="accent4"/>
                </a:solidFill>
                <a:cs typeface="+mn-cs"/>
              </a:rPr>
              <a:t>» – </a:t>
            </a:r>
            <a:r>
              <a:rPr kumimoji="0" lang="ru-RU" sz="3600" dirty="0" smtClean="0">
                <a:solidFill>
                  <a:schemeClr val="accent4"/>
                </a:solidFill>
                <a:cs typeface="+mn-cs"/>
              </a:rPr>
              <a:t>вторая буква в алфавите</a:t>
            </a:r>
            <a:endParaRPr kumimoji="0" lang="ru-RU" sz="4400" dirty="0" smtClean="0">
              <a:solidFill>
                <a:schemeClr val="accent4"/>
              </a:solidFill>
              <a:cs typeface="+mn-cs"/>
            </a:endParaRPr>
          </a:p>
        </p:txBody>
      </p:sp>
      <p:pic>
        <p:nvPicPr>
          <p:cNvPr id="11268" name="Изображение 4" descr="б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1623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811713" cy="4343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219700" y="1816100"/>
          <a:ext cx="1143000" cy="596900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5969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FF0000"/>
                      </a:solidFill>
                      <a:prstDash val="solid"/>
                    </a:lnL>
                    <a:lnR w="12700" cmpd="sng">
                      <a:solidFill>
                        <a:srgbClr val="FF0000"/>
                      </a:solidFill>
                      <a:prstDash val="solid"/>
                    </a:lnR>
                    <a:lnT w="12700" cmpd="sng">
                      <a:solidFill>
                        <a:srgbClr val="FF0000"/>
                      </a:solidFill>
                      <a:prstDash val="solid"/>
                    </a:lnT>
                    <a:lnB w="12700" cmpd="sng">
                      <a:solidFill>
                        <a:srgbClr val="FF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86200" y="4648200"/>
            <a:ext cx="5257800" cy="1905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Взял </a:t>
            </a:r>
            <a:r>
              <a:rPr kumimoji="0" lang="ru-RU" sz="2400" dirty="0" smtClean="0">
                <a:solidFill>
                  <a:srgbClr val="FF0000"/>
                </a:solidFill>
                <a:cs typeface="+mn-cs"/>
              </a:rPr>
              <a:t>Б</a:t>
            </a: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арашек карандашик,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Взял и написал: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Я – </a:t>
            </a:r>
            <a:r>
              <a:rPr kumimoji="0" lang="ru-RU" sz="2400" dirty="0" err="1" smtClean="0">
                <a:solidFill>
                  <a:srgbClr val="FF0000"/>
                </a:solidFill>
                <a:cs typeface="+mn-cs"/>
              </a:rPr>
              <a:t>Б</a:t>
            </a:r>
            <a:r>
              <a:rPr kumimoji="0" lang="ru-RU" sz="2400" dirty="0" err="1" smtClean="0">
                <a:solidFill>
                  <a:schemeClr val="accent4"/>
                </a:solidFill>
                <a:cs typeface="+mn-cs"/>
              </a:rPr>
              <a:t>ебека</a:t>
            </a: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,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Я – </a:t>
            </a:r>
            <a:r>
              <a:rPr kumimoji="0" lang="ru-RU" sz="2400" dirty="0" err="1" smtClean="0">
                <a:solidFill>
                  <a:schemeClr val="accent4"/>
                </a:solidFill>
                <a:cs typeface="+mn-cs"/>
              </a:rPr>
              <a:t>Мемека</a:t>
            </a: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,</a:t>
            </a:r>
          </a:p>
          <a:p>
            <a:pPr>
              <a:lnSpc>
                <a:spcPct val="80000"/>
              </a:lnSpc>
              <a:defRPr/>
            </a:pPr>
            <a:r>
              <a:rPr kumimoji="0" lang="ru-RU" sz="2400" dirty="0" smtClean="0">
                <a:solidFill>
                  <a:schemeClr val="accent4"/>
                </a:solidFill>
                <a:cs typeface="+mn-cs"/>
              </a:rPr>
              <a:t>Я медведя забодал!</a:t>
            </a:r>
          </a:p>
        </p:txBody>
      </p:sp>
      <p:pic>
        <p:nvPicPr>
          <p:cNvPr id="6147" name="Изображение 1" descr="barashe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6705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Изображение 2" descr="1929b9e831be9747d2eda5a706e6d301.p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209800"/>
            <a:ext cx="13589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kumimoji="0" lang="ru-RU" sz="4000" dirty="0" smtClean="0">
                <a:solidFill>
                  <a:schemeClr val="accent4"/>
                </a:solidFill>
                <a:cs typeface="+mj-cs"/>
              </a:rPr>
              <a:t> </a:t>
            </a:r>
            <a:r>
              <a:rPr kumimoji="0" lang="ru-RU" sz="4000" i="1" dirty="0" smtClean="0">
                <a:solidFill>
                  <a:schemeClr val="accent4"/>
                </a:solidFill>
                <a:cs typeface="+mj-cs"/>
              </a:rPr>
              <a:t>Буква «</a:t>
            </a:r>
            <a:r>
              <a:rPr kumimoji="0" lang="ru-RU" sz="4000" i="1" dirty="0" smtClean="0">
                <a:solidFill>
                  <a:srgbClr val="FF0000"/>
                </a:solidFill>
                <a:cs typeface="+mj-cs"/>
              </a:rPr>
              <a:t>Б</a:t>
            </a:r>
            <a:r>
              <a:rPr kumimoji="0" lang="ru-RU" sz="4000" i="1" dirty="0" smtClean="0">
                <a:solidFill>
                  <a:schemeClr val="accent4"/>
                </a:solidFill>
                <a:cs typeface="+mj-cs"/>
              </a:rPr>
              <a:t>» бывает «</a:t>
            </a:r>
            <a:r>
              <a:rPr kumimoji="0" lang="ru-RU" sz="4000" i="1" dirty="0" smtClean="0">
                <a:solidFill>
                  <a:srgbClr val="FF0000"/>
                </a:solidFill>
                <a:cs typeface="+mj-cs"/>
              </a:rPr>
              <a:t>злой</a:t>
            </a:r>
            <a:r>
              <a:rPr kumimoji="0" lang="ru-RU" sz="4000" i="1" dirty="0" smtClean="0">
                <a:solidFill>
                  <a:schemeClr val="accent4"/>
                </a:solidFill>
                <a:cs typeface="+mj-cs"/>
              </a:rPr>
              <a:t>»</a:t>
            </a:r>
          </a:p>
        </p:txBody>
      </p:sp>
      <p:pic>
        <p:nvPicPr>
          <p:cNvPr id="12290" name="Изображение 2" descr="15936749-n----------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19200"/>
            <a:ext cx="54864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29000" y="1600200"/>
            <a:ext cx="11579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БЫК</a:t>
            </a:r>
            <a:endParaRPr lang="ru-RU" sz="32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14400"/>
            <a:ext cx="6934200" cy="715963"/>
          </a:xfrm>
        </p:spPr>
        <p:txBody>
          <a:bodyPr/>
          <a:lstStyle/>
          <a:p>
            <a:pPr>
              <a:defRPr/>
            </a:pPr>
            <a:r>
              <a:rPr kumimoji="0" lang="ru-RU" sz="3600" i="1" dirty="0" smtClean="0">
                <a:solidFill>
                  <a:schemeClr val="tx1"/>
                </a:solidFill>
                <a:cs typeface="+mj-cs"/>
              </a:rPr>
              <a:t>Буква «</a:t>
            </a:r>
            <a:r>
              <a:rPr kumimoji="0" lang="ru-RU" sz="3600" i="1" dirty="0" smtClean="0">
                <a:solidFill>
                  <a:srgbClr val="FF0000"/>
                </a:solidFill>
                <a:cs typeface="+mj-cs"/>
              </a:rPr>
              <a:t>Б</a:t>
            </a:r>
            <a:r>
              <a:rPr kumimoji="0" lang="ru-RU" sz="3600" i="1" dirty="0" smtClean="0">
                <a:solidFill>
                  <a:schemeClr val="tx1"/>
                </a:solidFill>
                <a:cs typeface="+mj-cs"/>
              </a:rPr>
              <a:t>» бывает «</a:t>
            </a:r>
            <a:r>
              <a:rPr kumimoji="0" lang="ru-RU" sz="3600" i="1" dirty="0" smtClean="0">
                <a:solidFill>
                  <a:srgbClr val="FF0000"/>
                </a:solidFill>
                <a:cs typeface="+mj-cs"/>
              </a:rPr>
              <a:t>вкусная</a:t>
            </a:r>
            <a:r>
              <a:rPr kumimoji="0" lang="ru-RU" sz="3600" i="1" dirty="0" smtClean="0">
                <a:solidFill>
                  <a:schemeClr val="tx1"/>
                </a:solidFill>
                <a:cs typeface="+mj-cs"/>
              </a:rPr>
              <a:t>»</a:t>
            </a:r>
            <a:endParaRPr kumimoji="0" lang="en-US" sz="3600" i="1" dirty="0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2198" y="2428868"/>
            <a:ext cx="2362200" cy="1143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kumimoji="0" lang="ru-RU" sz="2800" i="1" dirty="0" smtClean="0">
                <a:solidFill>
                  <a:srgbClr val="FF0000"/>
                </a:solidFill>
                <a:cs typeface="+mn-cs"/>
              </a:rPr>
              <a:t>Блинчики</a:t>
            </a:r>
            <a:endParaRPr kumimoji="0" lang="en-US" sz="2800" i="1" dirty="0" smtClean="0">
              <a:solidFill>
                <a:srgbClr val="FF0000"/>
              </a:solidFill>
              <a:cs typeface="+mn-cs"/>
            </a:endParaRPr>
          </a:p>
        </p:txBody>
      </p:sp>
      <p:pic>
        <p:nvPicPr>
          <p:cNvPr id="8196" name="Изображение 2" descr="8b26aded87b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714488"/>
            <a:ext cx="29718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Изображение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8" y="3071810"/>
            <a:ext cx="3517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286625" cy="715963"/>
          </a:xfrm>
        </p:spPr>
        <p:txBody>
          <a:bodyPr/>
          <a:lstStyle/>
          <a:p>
            <a:pPr>
              <a:defRPr/>
            </a:pPr>
            <a:r>
              <a:rPr kumimoji="0" lang="ru-RU" sz="4000" i="1" dirty="0" smtClean="0">
                <a:solidFill>
                  <a:schemeClr val="accent4"/>
                </a:solidFill>
                <a:cs typeface="+mj-cs"/>
              </a:rPr>
              <a:t>Еще «</a:t>
            </a:r>
            <a:r>
              <a:rPr kumimoji="0" lang="ru-RU" sz="4000" i="1" dirty="0" smtClean="0">
                <a:solidFill>
                  <a:srgbClr val="FF0000"/>
                </a:solidFill>
                <a:cs typeface="+mj-cs"/>
              </a:rPr>
              <a:t>Б</a:t>
            </a:r>
            <a:r>
              <a:rPr kumimoji="0" lang="ru-RU" sz="4000" i="1" dirty="0" smtClean="0">
                <a:solidFill>
                  <a:schemeClr val="accent4"/>
                </a:solidFill>
                <a:cs typeface="+mj-cs"/>
              </a:rPr>
              <a:t>» бывает и такой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581400" cy="533400"/>
          </a:xfrm>
        </p:spPr>
        <p:txBody>
          <a:bodyPr/>
          <a:lstStyle/>
          <a:p>
            <a:pPr lvl="1">
              <a:defRPr/>
            </a:pPr>
            <a:r>
              <a:rPr kumimoji="0" lang="ru-RU" sz="2800" dirty="0" smtClean="0">
                <a:solidFill>
                  <a:srgbClr val="FF0000"/>
                </a:solidFill>
              </a:rPr>
              <a:t>смешной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581400" cy="609600"/>
          </a:xfrm>
        </p:spPr>
        <p:txBody>
          <a:bodyPr/>
          <a:lstStyle/>
          <a:p>
            <a:pPr lvl="1">
              <a:defRPr/>
            </a:pPr>
            <a:r>
              <a:rPr kumimoji="0" lang="ru-RU" sz="2800" dirty="0" smtClean="0">
                <a:solidFill>
                  <a:srgbClr val="FF0000"/>
                </a:solidFill>
              </a:rPr>
              <a:t>веселой</a:t>
            </a:r>
          </a:p>
        </p:txBody>
      </p:sp>
      <p:pic>
        <p:nvPicPr>
          <p:cNvPr id="13316" name="Изображение 7" descr="828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86000"/>
            <a:ext cx="26035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Изображение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38400"/>
            <a:ext cx="37290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772400" y="2438400"/>
            <a:ext cx="10849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белка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3276600"/>
            <a:ext cx="1559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бегемот</a:t>
            </a:r>
            <a:endParaRPr lang="ru-RU" i="1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52400" y="1219200"/>
            <a:ext cx="7286625" cy="715963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И любимая  конфетка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«Батончик» </a:t>
            </a:r>
            <a:r>
              <a:rPr lang="ru-RU" i="1" dirty="0" smtClean="0">
                <a:solidFill>
                  <a:schemeClr val="tx1">
                    <a:lumMod val="75000"/>
                  </a:schemeClr>
                </a:solidFill>
              </a:rPr>
              <a:t>тоже </a:t>
            </a:r>
            <a:br>
              <a:rPr lang="ru-RU" i="1" dirty="0" smtClean="0">
                <a:solidFill>
                  <a:schemeClr val="tx1">
                    <a:lumMod val="75000"/>
                  </a:schemeClr>
                </a:solidFill>
              </a:rPr>
            </a:br>
            <a:r>
              <a:rPr lang="ru-RU" i="1" dirty="0" smtClean="0">
                <a:solidFill>
                  <a:schemeClr val="tx1">
                    <a:lumMod val="75000"/>
                  </a:schemeClr>
                </a:solidFill>
              </a:rPr>
              <a:t>начинается на </a:t>
            </a:r>
            <a:r>
              <a:rPr lang="ru-RU" sz="4800" i="1" dirty="0" smtClean="0">
                <a:solidFill>
                  <a:srgbClr val="FF0000"/>
                </a:solidFill>
              </a:rPr>
              <a:t>«Б»</a:t>
            </a:r>
            <a:endParaRPr lang="ru-RU" i="1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743200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9127577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3">
      <a:dk1>
        <a:srgbClr val="4D4D4D"/>
      </a:dk1>
      <a:lt1>
        <a:srgbClr val="FFFFFF"/>
      </a:lt1>
      <a:dk2>
        <a:srgbClr val="4D4D4D"/>
      </a:dk2>
      <a:lt2>
        <a:srgbClr val="6E8C00"/>
      </a:lt2>
      <a:accent1>
        <a:srgbClr val="90A800"/>
      </a:accent1>
      <a:accent2>
        <a:srgbClr val="BBEE00"/>
      </a:accent2>
      <a:accent3>
        <a:srgbClr val="FFFFFF"/>
      </a:accent3>
      <a:accent4>
        <a:srgbClr val="404040"/>
      </a:accent4>
      <a:accent5>
        <a:srgbClr val="C6D1AA"/>
      </a:accent5>
      <a:accent6>
        <a:srgbClr val="A9D800"/>
      </a:accent6>
      <a:hlink>
        <a:srgbClr val="A6DA00"/>
      </a:hlink>
      <a:folHlink>
        <a:srgbClr val="DDDDDD"/>
      </a:folHlink>
    </a:clrScheme>
    <a:fontScheme name="powerpoint-template-24">
      <a:majorFont>
        <a:latin typeface="Microsoft Sans Serif"/>
        <a:ea typeface="Arial"/>
        <a:cs typeface=""/>
      </a:majorFont>
      <a:minorFont>
        <a:latin typeface="Microsoft Sans Serif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93CB6A"/>
        </a:lt2>
        <a:accent1>
          <a:srgbClr val="71BE5E"/>
        </a:accent1>
        <a:accent2>
          <a:srgbClr val="A0CD6E"/>
        </a:accent2>
        <a:accent3>
          <a:srgbClr val="FFFFFF"/>
        </a:accent3>
        <a:accent4>
          <a:srgbClr val="404040"/>
        </a:accent4>
        <a:accent5>
          <a:srgbClr val="BBDBB6"/>
        </a:accent5>
        <a:accent6>
          <a:srgbClr val="91BA63"/>
        </a:accent6>
        <a:hlink>
          <a:srgbClr val="6BAB4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C8E3D"/>
        </a:lt2>
        <a:accent1>
          <a:srgbClr val="66A050"/>
        </a:accent1>
        <a:accent2>
          <a:srgbClr val="6EA552"/>
        </a:accent2>
        <a:accent3>
          <a:srgbClr val="FFFFFF"/>
        </a:accent3>
        <a:accent4>
          <a:srgbClr val="404040"/>
        </a:accent4>
        <a:accent5>
          <a:srgbClr val="B8CDB3"/>
        </a:accent5>
        <a:accent6>
          <a:srgbClr val="639549"/>
        </a:accent6>
        <a:hlink>
          <a:srgbClr val="89B96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8A9BA5"/>
        </a:lt2>
        <a:accent1>
          <a:srgbClr val="5CA822"/>
        </a:accent1>
        <a:accent2>
          <a:srgbClr val="66C022"/>
        </a:accent2>
        <a:accent3>
          <a:srgbClr val="FFFFFF"/>
        </a:accent3>
        <a:accent4>
          <a:srgbClr val="404040"/>
        </a:accent4>
        <a:accent5>
          <a:srgbClr val="B5D1AB"/>
        </a:accent5>
        <a:accent6>
          <a:srgbClr val="5CAE1E"/>
        </a:accent6>
        <a:hlink>
          <a:srgbClr val="71CF2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51873B"/>
        </a:lt2>
        <a:accent1>
          <a:srgbClr val="669E4B"/>
        </a:accent1>
        <a:accent2>
          <a:srgbClr val="79B25C"/>
        </a:accent2>
        <a:accent3>
          <a:srgbClr val="FFFFFF"/>
        </a:accent3>
        <a:accent4>
          <a:srgbClr val="404040"/>
        </a:accent4>
        <a:accent5>
          <a:srgbClr val="B8CCB1"/>
        </a:accent5>
        <a:accent6>
          <a:srgbClr val="6DA153"/>
        </a:accent6>
        <a:hlink>
          <a:srgbClr val="92CB6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E7E24"/>
        </a:lt2>
        <a:accent1>
          <a:srgbClr val="369026"/>
        </a:accent1>
        <a:accent2>
          <a:srgbClr val="57A025"/>
        </a:accent2>
        <a:accent3>
          <a:srgbClr val="FFFFFF"/>
        </a:accent3>
        <a:accent4>
          <a:srgbClr val="404040"/>
        </a:accent4>
        <a:accent5>
          <a:srgbClr val="AEC6AC"/>
        </a:accent5>
        <a:accent6>
          <a:srgbClr val="4E9120"/>
        </a:accent6>
        <a:hlink>
          <a:srgbClr val="73B02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426C0B"/>
        </a:lt2>
        <a:accent1>
          <a:srgbClr val="548813"/>
        </a:accent1>
        <a:accent2>
          <a:srgbClr val="68A417"/>
        </a:accent2>
        <a:accent3>
          <a:srgbClr val="FFFFFF"/>
        </a:accent3>
        <a:accent4>
          <a:srgbClr val="404040"/>
        </a:accent4>
        <a:accent5>
          <a:srgbClr val="B3C3AA"/>
        </a:accent5>
        <a:accent6>
          <a:srgbClr val="5E9414"/>
        </a:accent6>
        <a:hlink>
          <a:srgbClr val="7DC0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8C00"/>
        </a:lt2>
        <a:accent1>
          <a:srgbClr val="5AA700"/>
        </a:accent1>
        <a:accent2>
          <a:srgbClr val="63CB23"/>
        </a:accent2>
        <a:accent3>
          <a:srgbClr val="FFFFFF"/>
        </a:accent3>
        <a:accent4>
          <a:srgbClr val="404040"/>
        </a:accent4>
        <a:accent5>
          <a:srgbClr val="B5D0AA"/>
        </a:accent5>
        <a:accent6>
          <a:srgbClr val="59B81F"/>
        </a:accent6>
        <a:hlink>
          <a:srgbClr val="90D9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8C00"/>
        </a:lt2>
        <a:accent1>
          <a:srgbClr val="5AA700"/>
        </a:accent1>
        <a:accent2>
          <a:srgbClr val="63CB23"/>
        </a:accent2>
        <a:accent3>
          <a:srgbClr val="FFFFFF"/>
        </a:accent3>
        <a:accent4>
          <a:srgbClr val="404040"/>
        </a:accent4>
        <a:accent5>
          <a:srgbClr val="B5D0AA"/>
        </a:accent5>
        <a:accent6>
          <a:srgbClr val="59B81F"/>
        </a:accent6>
        <a:hlink>
          <a:srgbClr val="7D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88C00"/>
        </a:lt2>
        <a:accent1>
          <a:srgbClr val="44A800"/>
        </a:accent1>
        <a:accent2>
          <a:srgbClr val="52CE20"/>
        </a:accent2>
        <a:accent3>
          <a:srgbClr val="FFFFFF"/>
        </a:accent3>
        <a:accent4>
          <a:srgbClr val="404040"/>
        </a:accent4>
        <a:accent5>
          <a:srgbClr val="B0D1AA"/>
        </a:accent5>
        <a:accent6>
          <a:srgbClr val="49BA1C"/>
        </a:accent6>
        <a:hlink>
          <a:srgbClr val="7D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A6C0C"/>
        </a:lt2>
        <a:accent1>
          <a:srgbClr val="578A12"/>
        </a:accent1>
        <a:accent2>
          <a:srgbClr val="79A517"/>
        </a:accent2>
        <a:accent3>
          <a:srgbClr val="FFFFFF"/>
        </a:accent3>
        <a:accent4>
          <a:srgbClr val="404040"/>
        </a:accent4>
        <a:accent5>
          <a:srgbClr val="B4C4AA"/>
        </a:accent5>
        <a:accent6>
          <a:srgbClr val="6D9514"/>
        </a:accent6>
        <a:hlink>
          <a:srgbClr val="8DC0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6E8C00"/>
        </a:lt2>
        <a:accent1>
          <a:srgbClr val="90A800"/>
        </a:accent1>
        <a:accent2>
          <a:srgbClr val="BBEE00"/>
        </a:accent2>
        <a:accent3>
          <a:srgbClr val="FFFFFF"/>
        </a:accent3>
        <a:accent4>
          <a:srgbClr val="404040"/>
        </a:accent4>
        <a:accent5>
          <a:srgbClr val="C6D1AA"/>
        </a:accent5>
        <a:accent6>
          <a:srgbClr val="A9D800"/>
        </a:accent6>
        <a:hlink>
          <a:srgbClr val="A6DA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81</Words>
  <Application>Microsoft Macintosh PowerPoint</Application>
  <PresentationFormat>Экран (4:3)</PresentationFormat>
  <Paragraphs>22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powerpoint-template-24</vt:lpstr>
      <vt:lpstr>Буква «Б»</vt:lpstr>
      <vt:lpstr>Буква «Б» бывает письменной и печатной</vt:lpstr>
      <vt:lpstr>Слайд 3</vt:lpstr>
      <vt:lpstr> Буква «Б» бывает «злой»</vt:lpstr>
      <vt:lpstr>Буква «Б» бывает «вкусная»</vt:lpstr>
      <vt:lpstr>Еще «Б» бывает и такой</vt:lpstr>
      <vt:lpstr>И любимая  конфетка «Батончик» тоже  начинается на «Б»</vt:lpstr>
    </vt:vector>
  </TitlesOfParts>
  <Company>SmileTemplates.com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SmileTemplates.com</dc:creator>
  <cp:lastModifiedBy>Admin</cp:lastModifiedBy>
  <cp:revision>30</cp:revision>
  <dcterms:created xsi:type="dcterms:W3CDTF">2008-08-09T18:44:02Z</dcterms:created>
  <dcterms:modified xsi:type="dcterms:W3CDTF">2013-09-04T15:13:02Z</dcterms:modified>
</cp:coreProperties>
</file>