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C4B5AF-0AD3-4AE9-8E29-4A3F93C7FB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A0CE11-5209-4D06-B95B-83E372FD8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tiff"/><Relationship Id="rId4" Type="http://schemas.openxmlformats.org/officeDocument/2006/relationships/image" Target="../media/image1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Завтрак чемпиона</a:t>
            </a:r>
          </a:p>
        </p:txBody>
      </p:sp>
      <p:pic>
        <p:nvPicPr>
          <p:cNvPr id="3" name="Рисунок 2" descr="№2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071678"/>
            <a:ext cx="1397011" cy="11430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№3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71868" y="1857364"/>
            <a:ext cx="1289456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№3.t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643702" y="1785925"/>
            <a:ext cx="1510403" cy="1643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Рисунок 5" descr="№3.t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285984" y="4286256"/>
            <a:ext cx="1357322" cy="14287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№2.tif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500826" y="4143380"/>
            <a:ext cx="1341794" cy="128588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1000100" y="1142984"/>
            <a:ext cx="114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?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1000108"/>
            <a:ext cx="1214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?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768" y="1071546"/>
            <a:ext cx="128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3429000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5140" y="3214686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?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Выполни задание и найди правильный ответ.   </a:t>
            </a:r>
          </a:p>
          <a:p>
            <a:endParaRPr lang="ru-RU" dirty="0"/>
          </a:p>
        </p:txBody>
      </p:sp>
      <p:pic>
        <p:nvPicPr>
          <p:cNvPr id="4" name="Рисунок 3" descr="№3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883332" y="1643049"/>
            <a:ext cx="5133797" cy="36433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857496"/>
            <a:ext cx="4429156" cy="3197229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Закрой кружочками</a:t>
            </a:r>
          </a:p>
          <a:p>
            <a:pPr algn="ctr" eaLnBrk="1" hangingPunct="1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название этого</a:t>
            </a:r>
          </a:p>
          <a:p>
            <a:pPr algn="ctr" eaLnBrk="1" hangingPunct="1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продукта.</a:t>
            </a:r>
          </a:p>
        </p:txBody>
      </p:sp>
      <p:pic>
        <p:nvPicPr>
          <p:cNvPr id="6" name="Рисунок 5" descr="№2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3" y="571480"/>
            <a:ext cx="2071702" cy="12858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Овал 13"/>
          <p:cNvSpPr/>
          <p:nvPr/>
        </p:nvSpPr>
        <p:spPr>
          <a:xfrm>
            <a:off x="5072066" y="4214818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00628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2066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№3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607633" y="928670"/>
            <a:ext cx="3712805" cy="3857652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5000628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500694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000760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500694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500826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000892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000760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Закрой название</a:t>
            </a:r>
          </a:p>
          <a:p>
            <a:pPr eaLnBrk="1" hangingPunct="1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этого продукта.</a:t>
            </a:r>
          </a:p>
        </p:txBody>
      </p:sp>
      <p:sp>
        <p:nvSpPr>
          <p:cNvPr id="14" name="Овал 13"/>
          <p:cNvSpPr/>
          <p:nvPr/>
        </p:nvSpPr>
        <p:spPr>
          <a:xfrm>
            <a:off x="5072066" y="4214818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00628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2066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№3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327246" y="1142984"/>
            <a:ext cx="3850316" cy="4000528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4786314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78644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286380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286380" y="421481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786446" y="421481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286512" y="421481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858016" y="421481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№3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857224" y="785794"/>
            <a:ext cx="2000264" cy="15430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Овал 27"/>
          <p:cNvSpPr/>
          <p:nvPr/>
        </p:nvSpPr>
        <p:spPr>
          <a:xfrm>
            <a:off x="5286380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78644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86512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786578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858016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286644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358082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358082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358082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8935"/>
            <a:ext cx="3829048" cy="2000264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Закрой  девять букв, </a:t>
            </a:r>
          </a:p>
          <a:p>
            <a:pPr eaLnBrk="1" hangingPunct="1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которых состоит</a:t>
            </a:r>
          </a:p>
          <a:p>
            <a:pPr eaLnBrk="1" hangingPunct="1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 – мороженое.</a:t>
            </a:r>
          </a:p>
        </p:txBody>
      </p:sp>
      <p:sp>
        <p:nvSpPr>
          <p:cNvPr id="14" name="Овал 13"/>
          <p:cNvSpPr/>
          <p:nvPr/>
        </p:nvSpPr>
        <p:spPr>
          <a:xfrm>
            <a:off x="5072066" y="4214818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00628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500694" y="4000504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2066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№3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396001" y="1071546"/>
            <a:ext cx="3781561" cy="3929090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5286380" y="300037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714876" y="3500438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286380" y="3500438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357818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357950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286380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35795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858016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786578" y="25003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429520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358082" y="25003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358082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358082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 descr="№3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857224" y="785794"/>
            <a:ext cx="2000264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8" name="Овал 37"/>
          <p:cNvSpPr/>
          <p:nvPr/>
        </p:nvSpPr>
        <p:spPr>
          <a:xfrm>
            <a:off x="5357818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929322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429388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929454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358082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857884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858016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858016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858016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357950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Закрой название</a:t>
            </a:r>
          </a:p>
          <a:p>
            <a:pPr eaLnBrk="1" hangingPunct="1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этого продукта.</a:t>
            </a:r>
          </a:p>
        </p:txBody>
      </p:sp>
      <p:sp>
        <p:nvSpPr>
          <p:cNvPr id="14" name="Овал 13"/>
          <p:cNvSpPr/>
          <p:nvPr/>
        </p:nvSpPr>
        <p:spPr>
          <a:xfrm>
            <a:off x="5072066" y="4214818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00628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2066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№3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1071546"/>
            <a:ext cx="3534124" cy="3672000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5072066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929322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500694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500694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929322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429388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500694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929322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429388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858016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858016" y="25003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rot="463497">
            <a:off x="7384945" y="20271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358082" y="25003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358082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429520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29256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000760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429388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858016" y="15716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358082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500826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929454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929454" y="342900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 descr="№3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14348" y="785794"/>
            <a:ext cx="1785950" cy="16430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7" name="Овал 46"/>
          <p:cNvSpPr/>
          <p:nvPr/>
        </p:nvSpPr>
        <p:spPr>
          <a:xfrm>
            <a:off x="5000628" y="150017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072066" y="200024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072066" y="250030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72066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929322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858016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500694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Закрой кружочками</a:t>
            </a:r>
          </a:p>
          <a:p>
            <a:pPr eaLnBrk="1" hangingPunct="1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название</a:t>
            </a:r>
          </a:p>
          <a:p>
            <a:pPr eaLnBrk="1" hangingPunct="1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этого продукта.</a:t>
            </a:r>
          </a:p>
        </p:txBody>
      </p:sp>
      <p:sp>
        <p:nvSpPr>
          <p:cNvPr id="14" name="Овал 13"/>
          <p:cNvSpPr/>
          <p:nvPr/>
        </p:nvSpPr>
        <p:spPr>
          <a:xfrm>
            <a:off x="5072066" y="4214818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5572132" y="4572008"/>
            <a:ext cx="428628" cy="2857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00628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429256" y="4643446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2066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№3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1285860"/>
            <a:ext cx="3534124" cy="3672000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5000628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929322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500694" y="3571876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429256" y="414338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429256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857884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429256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357950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858016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50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286644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286644" y="271462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286644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358082" y="36433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29256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929322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357950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786578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286644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29388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858016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858016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000628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000628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000628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00628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929322" y="36433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858016" y="414338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Рисунок 51" descr="№2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85786" y="714356"/>
            <a:ext cx="1714512" cy="16430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4" name="Овал 53"/>
          <p:cNvSpPr/>
          <p:nvPr/>
        </p:nvSpPr>
        <p:spPr>
          <a:xfrm>
            <a:off x="5429256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929322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6429388" y="36433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6786578" y="271462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Сложи слово из</a:t>
            </a:r>
          </a:p>
          <a:p>
            <a:pPr eaLnBrk="1" hangingPunct="1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оставшихся букв.</a:t>
            </a:r>
          </a:p>
        </p:txBody>
      </p:sp>
      <p:sp>
        <p:nvSpPr>
          <p:cNvPr id="14" name="Овал 13"/>
          <p:cNvSpPr/>
          <p:nvPr/>
        </p:nvSpPr>
        <p:spPr>
          <a:xfrm>
            <a:off x="5072066" y="4214818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5572132" y="4572008"/>
            <a:ext cx="428628" cy="2857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00628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429256" y="4643446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2066" y="4143380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№3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1285860"/>
            <a:ext cx="3534124" cy="3672000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5000628" y="36433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000760" y="36433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500694" y="3643314"/>
            <a:ext cx="42862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000760" y="414338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429388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358082" y="36433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500694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500694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000760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429388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929454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929454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429520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429520" y="271462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600256">
            <a:off x="6891988" y="317722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358082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500694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000760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500826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929454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358082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29388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00760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929454" y="364331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000628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000628" y="221455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072066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00628" y="314324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500694" y="321468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858016" y="40719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572132" y="271462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000760" y="264318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6429388" y="271462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№2.t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8016" y="4786322"/>
            <a:ext cx="2071702" cy="12858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Овал 1"/>
          <p:cNvSpPr/>
          <p:nvPr/>
        </p:nvSpPr>
        <p:spPr>
          <a:xfrm>
            <a:off x="1285852" y="2285992"/>
            <a:ext cx="157163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57620" y="2571744"/>
            <a:ext cx="157163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43636" y="2428868"/>
            <a:ext cx="142876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71604" y="2071678"/>
            <a:ext cx="128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С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2571744"/>
            <a:ext cx="1071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О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2071678"/>
            <a:ext cx="128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к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3786190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Молодец!!!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428604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№2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14348" y="428604"/>
            <a:ext cx="1714512" cy="16430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Умножение 12"/>
          <p:cNvSpPr/>
          <p:nvPr/>
        </p:nvSpPr>
        <p:spPr>
          <a:xfrm>
            <a:off x="642910" y="1142984"/>
            <a:ext cx="1357322" cy="928694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№3.t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857884" y="642918"/>
            <a:ext cx="2000264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5" name="Умножение 14"/>
          <p:cNvSpPr/>
          <p:nvPr/>
        </p:nvSpPr>
        <p:spPr>
          <a:xfrm>
            <a:off x="6143636" y="1357298"/>
            <a:ext cx="1571636" cy="914400"/>
          </a:xfrm>
          <a:prstGeom prst="mathMultiply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/>
          <p:cNvSpPr/>
          <p:nvPr/>
        </p:nvSpPr>
        <p:spPr>
          <a:xfrm>
            <a:off x="7143768" y="5715016"/>
            <a:ext cx="1643074" cy="857256"/>
          </a:xfrm>
          <a:prstGeom prst="mathMultiply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№3.t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57158" y="4643446"/>
            <a:ext cx="2000264" cy="15430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Умножение 20"/>
          <p:cNvSpPr/>
          <p:nvPr/>
        </p:nvSpPr>
        <p:spPr>
          <a:xfrm>
            <a:off x="428596" y="5786454"/>
            <a:ext cx="1785950" cy="842962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471488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комбинированного вида   № 39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Лабинский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Поддубная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Н.И.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</TotalTime>
  <Words>88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    Завтрак чемпиона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Завтрак чемпиона</dc:title>
  <dc:creator>User</dc:creator>
  <cp:lastModifiedBy>User</cp:lastModifiedBy>
  <cp:revision>17</cp:revision>
  <dcterms:created xsi:type="dcterms:W3CDTF">2014-02-10T14:28:08Z</dcterms:created>
  <dcterms:modified xsi:type="dcterms:W3CDTF">2014-02-10T16:35:44Z</dcterms:modified>
</cp:coreProperties>
</file>