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МАМА 2\азбука в картинках куликова\img146.jpg"/>
          <p:cNvPicPr>
            <a:picLocks noChangeAspect="1" noChangeArrowheads="1"/>
          </p:cNvPicPr>
          <p:nvPr/>
        </p:nvPicPr>
        <p:blipFill>
          <a:blip r:embed="rId2" cstate="print"/>
          <a:srcRect l="5645" t="4101"/>
          <a:stretch>
            <a:fillRect/>
          </a:stretch>
        </p:blipFill>
        <p:spPr bwMode="auto">
          <a:xfrm>
            <a:off x="4139952" y="3356992"/>
            <a:ext cx="4814193" cy="3367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F:\МАМА 2\азбука в картинках куликова\img147.jpg"/>
          <p:cNvPicPr>
            <a:picLocks noChangeAspect="1" noChangeArrowheads="1"/>
          </p:cNvPicPr>
          <p:nvPr/>
        </p:nvPicPr>
        <p:blipFill>
          <a:blip r:embed="rId3" cstate="print"/>
          <a:srcRect r="6534" b="7032"/>
          <a:stretch>
            <a:fillRect/>
          </a:stretch>
        </p:blipFill>
        <p:spPr bwMode="auto">
          <a:xfrm>
            <a:off x="107504" y="0"/>
            <a:ext cx="475252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МАМА 2\азбука в картинках куликова\img139.jpg"/>
          <p:cNvPicPr>
            <a:picLocks noChangeAspect="1" noChangeArrowheads="1"/>
          </p:cNvPicPr>
          <p:nvPr/>
        </p:nvPicPr>
        <p:blipFill>
          <a:blip r:embed="rId2" cstate="print"/>
          <a:srcRect l="7407" t="2142" r="7646" b="-2797"/>
          <a:stretch>
            <a:fillRect/>
          </a:stretch>
        </p:blipFill>
        <p:spPr bwMode="auto">
          <a:xfrm>
            <a:off x="107504" y="188640"/>
            <a:ext cx="4536504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7" name="Picture 3" descr="F:\МАМА 2\азбука в картинках куликова\img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40968"/>
            <a:ext cx="5157787" cy="3455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МАМА 2\азбука в картинках куликова\img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5175250" cy="345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F:\МАМА 2\азбука в картинках куликова\img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12976"/>
            <a:ext cx="5267325" cy="349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МАМА 2\азбука в картинках куликова\img142.jpg"/>
          <p:cNvPicPr>
            <a:picLocks noChangeAspect="1" noChangeArrowheads="1"/>
          </p:cNvPicPr>
          <p:nvPr/>
        </p:nvPicPr>
        <p:blipFill>
          <a:blip r:embed="rId2" cstate="print"/>
          <a:srcRect b="3264"/>
          <a:stretch>
            <a:fillRect/>
          </a:stretch>
        </p:blipFill>
        <p:spPr bwMode="auto">
          <a:xfrm>
            <a:off x="0" y="0"/>
            <a:ext cx="4386213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F:\МАМА 2\азбука в картинках куликова\img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284984"/>
            <a:ext cx="5175250" cy="3328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F:\МАМА 2\азбука в картинках куликова\img145.jpg"/>
          <p:cNvPicPr>
            <a:picLocks noChangeAspect="1" noChangeArrowheads="1"/>
          </p:cNvPicPr>
          <p:nvPr/>
        </p:nvPicPr>
        <p:blipFill>
          <a:blip r:embed="rId4" cstate="print"/>
          <a:srcRect r="1613" b="3770"/>
          <a:stretch>
            <a:fillRect/>
          </a:stretch>
        </p:blipFill>
        <p:spPr bwMode="auto">
          <a:xfrm>
            <a:off x="4499993" y="0"/>
            <a:ext cx="4392487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Токарь</dc:creator>
  <cp:lastModifiedBy>Токарь</cp:lastModifiedBy>
  <cp:revision>2</cp:revision>
  <dcterms:created xsi:type="dcterms:W3CDTF">2013-09-09T08:06:03Z</dcterms:created>
  <dcterms:modified xsi:type="dcterms:W3CDTF">2013-09-09T08:12:51Z</dcterms:modified>
</cp:coreProperties>
</file>