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5066-3254-4AB1-B315-F16FA88D2D08}" type="datetimeFigureOut">
              <a:rPr lang="ru-RU" smtClean="0"/>
              <a:t>01.10.2012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CE1A-ADB1-428E-A919-5C753DE2FD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5066-3254-4AB1-B315-F16FA88D2D08}" type="datetimeFigureOut">
              <a:rPr lang="ru-RU" smtClean="0"/>
              <a:t>01.10.2012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CE1A-ADB1-428E-A919-5C753DE2FD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5066-3254-4AB1-B315-F16FA88D2D08}" type="datetimeFigureOut">
              <a:rPr lang="ru-RU" smtClean="0"/>
              <a:t>01.10.2012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CE1A-ADB1-428E-A919-5C753DE2FD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5066-3254-4AB1-B315-F16FA88D2D08}" type="datetimeFigureOut">
              <a:rPr lang="ru-RU" smtClean="0"/>
              <a:t>01.10.2012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CE1A-ADB1-428E-A919-5C753DE2FD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5066-3254-4AB1-B315-F16FA88D2D08}" type="datetimeFigureOut">
              <a:rPr lang="ru-RU" smtClean="0"/>
              <a:t>01.10.2012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CE1A-ADB1-428E-A919-5C753DE2FD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5066-3254-4AB1-B315-F16FA88D2D08}" type="datetimeFigureOut">
              <a:rPr lang="ru-RU" smtClean="0"/>
              <a:t>01.10.2012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CE1A-ADB1-428E-A919-5C753DE2FD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5066-3254-4AB1-B315-F16FA88D2D08}" type="datetimeFigureOut">
              <a:rPr lang="ru-RU" smtClean="0"/>
              <a:t>01.10.2012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CE1A-ADB1-428E-A919-5C753DE2FD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5066-3254-4AB1-B315-F16FA88D2D08}" type="datetimeFigureOut">
              <a:rPr lang="ru-RU" smtClean="0"/>
              <a:t>01.10.2012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CE1A-ADB1-428E-A919-5C753DE2FD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5066-3254-4AB1-B315-F16FA88D2D08}" type="datetimeFigureOut">
              <a:rPr lang="ru-RU" smtClean="0"/>
              <a:t>01.10.2012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CE1A-ADB1-428E-A919-5C753DE2FD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5066-3254-4AB1-B315-F16FA88D2D08}" type="datetimeFigureOut">
              <a:rPr lang="ru-RU" smtClean="0"/>
              <a:t>01.10.2012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CE1A-ADB1-428E-A919-5C753DE2FD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5066-3254-4AB1-B315-F16FA88D2D08}" type="datetimeFigureOut">
              <a:rPr lang="ru-RU" smtClean="0"/>
              <a:t>01.10.2012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CE1A-ADB1-428E-A919-5C753DE2FD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25066-3254-4AB1-B315-F16FA88D2D08}" type="datetimeFigureOut">
              <a:rPr lang="ru-RU" smtClean="0"/>
              <a:t>01.10.2012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7CE1A-ADB1-428E-A919-5C753DE2FDAB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60" name="Picture 32" descr="http://im6-tub-ru.yandex.net/i?id=372626055-5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86454"/>
            <a:ext cx="9144000" cy="1071546"/>
          </a:xfrm>
          <a:prstGeom prst="rect">
            <a:avLst/>
          </a:prstGeom>
          <a:noFill/>
        </p:spPr>
      </p:pic>
      <p:pic>
        <p:nvPicPr>
          <p:cNvPr id="99350" name="Picture 22" descr="http://im7-tub-ru.yandex.net/i?id=302889685-0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371475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2357454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Синквейн</a:t>
            </a:r>
            <a:r>
              <a:rPr lang="ru-RU" b="1" dirty="0" smtClean="0">
                <a:solidFill>
                  <a:srgbClr val="002060"/>
                </a:solidFill>
              </a:rPr>
              <a:t> «Осень».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Литературный проект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</a:rPr>
              <a:t>2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класса «Б».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72206"/>
            <a:ext cx="9144000" cy="78579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Классный руководитель: </a:t>
            </a:r>
            <a:r>
              <a:rPr lang="ru-RU" b="1" dirty="0" err="1" smtClean="0">
                <a:solidFill>
                  <a:schemeClr val="tx1"/>
                </a:solidFill>
              </a:rPr>
              <a:t>Каратеева</a:t>
            </a:r>
            <a:r>
              <a:rPr lang="ru-RU" b="1" dirty="0" smtClean="0">
                <a:solidFill>
                  <a:schemeClr val="tx1"/>
                </a:solidFill>
              </a:rPr>
              <a:t> Наталия Алексеевна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9332" name="Picture 4" descr="C:\Documents and Settings\Мама\Рабочий стол\ФОТО детей\IMG_01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2428868"/>
            <a:ext cx="4929222" cy="3143272"/>
          </a:xfrm>
          <a:prstGeom prst="rect">
            <a:avLst/>
          </a:prstGeom>
          <a:noFill/>
        </p:spPr>
      </p:pic>
      <p:pic>
        <p:nvPicPr>
          <p:cNvPr id="15" name="Picture 20" descr="http://im6-tub-ru.yandex.net/i?id=133708808-46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714488"/>
            <a:ext cx="1714480" cy="2214554"/>
          </a:xfrm>
          <a:prstGeom prst="rect">
            <a:avLst/>
          </a:prstGeom>
          <a:noFill/>
        </p:spPr>
      </p:pic>
      <p:pic>
        <p:nvPicPr>
          <p:cNvPr id="99352" name="Picture 24" descr="http://im3-tub-ru.yandex.net/i?id=454010682-56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800000">
            <a:off x="0" y="4143380"/>
            <a:ext cx="1590675" cy="1428750"/>
          </a:xfrm>
          <a:prstGeom prst="rect">
            <a:avLst/>
          </a:prstGeom>
          <a:noFill/>
        </p:spPr>
      </p:pic>
      <p:pic>
        <p:nvPicPr>
          <p:cNvPr id="99356" name="Picture 28" descr="http://im8-tub-ru.yandex.net/i?id=135371924-34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00892" y="4071942"/>
            <a:ext cx="1714512" cy="1714512"/>
          </a:xfrm>
          <a:prstGeom prst="rect">
            <a:avLst/>
          </a:prstGeom>
          <a:noFill/>
        </p:spPr>
      </p:pic>
      <p:pic>
        <p:nvPicPr>
          <p:cNvPr id="99358" name="Picture 30" descr="http://im5-tub-ru.yandex.net/i?id=543533718-20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00892" y="2071678"/>
            <a:ext cx="15430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2" descr="http://im2-tub-ru.yandex.net/i?id=296227831-2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274638"/>
            <a:ext cx="6115064" cy="3225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Осень.</a:t>
            </a:r>
            <a:br>
              <a:rPr lang="ru-RU" dirty="0" smtClean="0"/>
            </a:br>
            <a:r>
              <a:rPr lang="ru-RU" dirty="0" smtClean="0"/>
              <a:t>Весёлая, красивая.</a:t>
            </a:r>
            <a:br>
              <a:rPr lang="ru-RU" dirty="0" smtClean="0"/>
            </a:br>
            <a:r>
              <a:rPr lang="ru-RU" dirty="0" smtClean="0"/>
              <a:t>Радует, желтеет, шуршит.</a:t>
            </a:r>
            <a:br>
              <a:rPr lang="ru-RU" dirty="0" smtClean="0"/>
            </a:br>
            <a:r>
              <a:rPr lang="ru-RU" dirty="0" smtClean="0"/>
              <a:t>Наберу букет листьев.</a:t>
            </a:r>
            <a:br>
              <a:rPr lang="ru-RU" dirty="0" smtClean="0"/>
            </a:br>
            <a:r>
              <a:rPr lang="ru-RU" dirty="0" smtClean="0"/>
              <a:t>Приятно!</a:t>
            </a:r>
            <a:br>
              <a:rPr lang="ru-RU" dirty="0" smtClean="0"/>
            </a:br>
            <a:r>
              <a:rPr lang="ru-RU" dirty="0" smtClean="0"/>
              <a:t>Автор: Костина Софья.</a:t>
            </a:r>
            <a:endParaRPr lang="ru-RU" dirty="0"/>
          </a:p>
        </p:txBody>
      </p:sp>
      <p:pic>
        <p:nvPicPr>
          <p:cNvPr id="134147" name="Picture 3" descr="C:\Documents and Settings\Мама\Рабочий стол\ФОТО детей\открытый урок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3857628"/>
            <a:ext cx="2286016" cy="2643206"/>
          </a:xfrm>
          <a:prstGeom prst="rect">
            <a:avLst/>
          </a:prstGeom>
          <a:noFill/>
        </p:spPr>
      </p:pic>
      <p:pic>
        <p:nvPicPr>
          <p:cNvPr id="134149" name="Picture 5" descr="http://im8-tub-ru.yandex.net/i?id=545560855-0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3857628"/>
            <a:ext cx="2928958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0" name="Picture 2" descr="http://im2-tub-ru.yandex.net/i?id=296227831-2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28861" y="285728"/>
            <a:ext cx="67151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</a:rPr>
              <a:t>Синквей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–</a:t>
            </a:r>
            <a:r>
              <a:rPr lang="ru-RU" sz="2800" dirty="0" smtClean="0"/>
              <a:t> нерифмованное стихотворение из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ru-RU" sz="2800" dirty="0" smtClean="0"/>
              <a:t> строк, составленное по  определенным правилам: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1 строка </a:t>
            </a:r>
            <a:r>
              <a:rPr lang="ru-RU" sz="2800" dirty="0" smtClean="0"/>
              <a:t>- 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тема</a:t>
            </a:r>
            <a:r>
              <a:rPr lang="ru-RU" sz="2800" dirty="0" smtClean="0"/>
              <a:t> называется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одним</a:t>
            </a:r>
            <a:r>
              <a:rPr lang="ru-RU" sz="2800" dirty="0" smtClean="0"/>
              <a:t> словом,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2 строка </a:t>
            </a:r>
            <a:r>
              <a:rPr lang="ru-RU" sz="2800" dirty="0" smtClean="0"/>
              <a:t>-  это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описание</a:t>
            </a:r>
            <a:r>
              <a:rPr lang="ru-RU" sz="2800" dirty="0" smtClean="0"/>
              <a:t> темы в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двух </a:t>
            </a:r>
            <a:r>
              <a:rPr lang="ru-RU" sz="2800" dirty="0" smtClean="0"/>
              <a:t>словах,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3 строка</a:t>
            </a:r>
            <a:r>
              <a:rPr lang="ru-RU" sz="2800" dirty="0" smtClean="0"/>
              <a:t> – это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действия</a:t>
            </a:r>
            <a:r>
              <a:rPr lang="ru-RU" sz="2800" dirty="0" smtClean="0"/>
              <a:t> в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трёх</a:t>
            </a:r>
            <a:r>
              <a:rPr lang="ru-RU" sz="2800" dirty="0" smtClean="0"/>
              <a:t> словах,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4 строка</a:t>
            </a:r>
            <a:r>
              <a:rPr lang="ru-RU" sz="2800" dirty="0" smtClean="0"/>
              <a:t> – это 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предложение</a:t>
            </a:r>
            <a:r>
              <a:rPr lang="ru-RU" sz="2800" dirty="0" smtClean="0"/>
              <a:t> из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четырёх</a:t>
            </a:r>
            <a:r>
              <a:rPr lang="ru-RU" sz="2800" dirty="0" smtClean="0"/>
              <a:t> слов,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5 строка</a:t>
            </a:r>
            <a:r>
              <a:rPr lang="ru-RU" sz="2800" dirty="0" smtClean="0"/>
              <a:t>  - это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одно </a:t>
            </a:r>
            <a:r>
              <a:rPr lang="ru-RU" sz="2800" dirty="0" smtClean="0"/>
              <a:t>слово, которое  выражает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настроение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4" name="Picture 2" descr="http://im2-tub-ru.yandex.net/i?id=296227831-2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-661988"/>
            <a:ext cx="8988425" cy="751998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714612" y="357166"/>
            <a:ext cx="578647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Осень.</a:t>
            </a:r>
          </a:p>
          <a:p>
            <a:pPr algn="ctr"/>
            <a:r>
              <a:rPr lang="ru-RU" sz="3600" dirty="0" smtClean="0"/>
              <a:t>Золотая, рыжая.</a:t>
            </a:r>
          </a:p>
          <a:p>
            <a:pPr algn="ctr"/>
            <a:r>
              <a:rPr lang="ru-RU" sz="3600" dirty="0" smtClean="0"/>
              <a:t>Веселит, желтеет, бодрит.</a:t>
            </a:r>
          </a:p>
          <a:p>
            <a:pPr algn="ctr"/>
            <a:r>
              <a:rPr lang="ru-RU" sz="3600" dirty="0" smtClean="0"/>
              <a:t>Под ногами шуршат листья.</a:t>
            </a:r>
          </a:p>
          <a:p>
            <a:pPr algn="ctr"/>
            <a:r>
              <a:rPr lang="ru-RU" sz="3600" dirty="0" smtClean="0"/>
              <a:t>Весело!</a:t>
            </a:r>
          </a:p>
          <a:p>
            <a:r>
              <a:rPr lang="ru-RU" sz="3600" dirty="0" smtClean="0"/>
              <a:t>Автор : Аня </a:t>
            </a:r>
            <a:r>
              <a:rPr lang="ru-RU" sz="3600" dirty="0" err="1" smtClean="0"/>
              <a:t>Бебя</a:t>
            </a:r>
            <a:r>
              <a:rPr lang="ru-RU" sz="3600" dirty="0" smtClean="0"/>
              <a:t>.</a:t>
            </a:r>
          </a:p>
          <a:p>
            <a:endParaRPr lang="ru-RU" sz="3200" dirty="0"/>
          </a:p>
        </p:txBody>
      </p:sp>
      <p:pic>
        <p:nvPicPr>
          <p:cNvPr id="1259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3905254"/>
            <a:ext cx="2214578" cy="2809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5957" name="Picture 5" descr="http://im3-tub-ru.yandex.net/i?id=176140712-4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3857628"/>
            <a:ext cx="3286148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2" descr="http://im2-tub-ru.yandex.net/i?id=296227831-2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58282" cy="657227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0"/>
            <a:ext cx="6786578" cy="442913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Осень.</a:t>
            </a:r>
            <a:br>
              <a:rPr lang="ru-RU" sz="4000" dirty="0" smtClean="0"/>
            </a:br>
            <a:r>
              <a:rPr lang="ru-RU" sz="4000" dirty="0" smtClean="0"/>
              <a:t>Солнечная, теплая.</a:t>
            </a:r>
            <a:br>
              <a:rPr lang="ru-RU" sz="4000" dirty="0" smtClean="0"/>
            </a:br>
            <a:r>
              <a:rPr lang="ru-RU" sz="4000" dirty="0" smtClean="0"/>
              <a:t>Шуршит, веселит, смешит.</a:t>
            </a:r>
            <a:br>
              <a:rPr lang="ru-RU" sz="4000" dirty="0" smtClean="0"/>
            </a:br>
            <a:r>
              <a:rPr lang="ru-RU" sz="4000" dirty="0" smtClean="0"/>
              <a:t>Птицы летят на юг.</a:t>
            </a:r>
            <a:br>
              <a:rPr lang="ru-RU" sz="4000" dirty="0" smtClean="0"/>
            </a:br>
            <a:r>
              <a:rPr lang="ru-RU" sz="4000" dirty="0" smtClean="0"/>
              <a:t>Праздник!</a:t>
            </a:r>
            <a:br>
              <a:rPr lang="ru-RU" sz="4000" dirty="0" smtClean="0"/>
            </a:br>
            <a:r>
              <a:rPr lang="ru-RU" sz="4000" dirty="0" smtClean="0"/>
              <a:t>Автор : Петров Стёпа.</a:t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126979" name="Picture 3" descr="C:\Documents and Settings\Мама\Рабочий стол\уменьшенное фото\IMG_3090_thum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3929066"/>
            <a:ext cx="2286016" cy="2571768"/>
          </a:xfrm>
          <a:prstGeom prst="rect">
            <a:avLst/>
          </a:prstGeom>
          <a:noFill/>
        </p:spPr>
      </p:pic>
      <p:pic>
        <p:nvPicPr>
          <p:cNvPr id="126981" name="Picture 5" descr="http://im8-tub-ru.yandex.net/i?id=412468066-0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3929066"/>
            <a:ext cx="285752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Picture 2" descr="http://im2-tub-ru.yandex.net/i?id=296227831-2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90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1071546"/>
            <a:ext cx="6643702" cy="33575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Осень.</a:t>
            </a:r>
            <a:br>
              <a:rPr lang="ru-RU" dirty="0" smtClean="0"/>
            </a:br>
            <a:r>
              <a:rPr lang="ru-RU" dirty="0" smtClean="0"/>
              <a:t>Смешная, радостная.</a:t>
            </a:r>
            <a:br>
              <a:rPr lang="ru-RU" dirty="0" smtClean="0"/>
            </a:br>
            <a:r>
              <a:rPr lang="ru-RU" dirty="0" smtClean="0"/>
              <a:t>Поливает, желтеет, шуршит.</a:t>
            </a:r>
            <a:br>
              <a:rPr lang="ru-RU" dirty="0" smtClean="0"/>
            </a:br>
            <a:r>
              <a:rPr lang="ru-RU" dirty="0" smtClean="0"/>
              <a:t>Листья падают с деревьев.</a:t>
            </a:r>
            <a:br>
              <a:rPr lang="ru-RU" dirty="0" smtClean="0"/>
            </a:br>
            <a:r>
              <a:rPr lang="ru-RU" dirty="0" smtClean="0"/>
              <a:t>Смех!</a:t>
            </a:r>
            <a:br>
              <a:rPr lang="ru-RU" dirty="0" smtClean="0"/>
            </a:br>
            <a:r>
              <a:rPr lang="ru-RU" dirty="0" smtClean="0"/>
              <a:t>Автор: Денис </a:t>
            </a:r>
            <a:r>
              <a:rPr lang="ru-RU" dirty="0" err="1" smtClean="0"/>
              <a:t>Паникаров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33123" name="Picture 3" descr="C:\Documents and Settings\Мама\Рабочий стол\уменьшенное фото\IMG_3044 (149)_thum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4143380"/>
            <a:ext cx="2357454" cy="2714620"/>
          </a:xfrm>
          <a:prstGeom prst="rect">
            <a:avLst/>
          </a:prstGeom>
          <a:noFill/>
        </p:spPr>
      </p:pic>
      <p:pic>
        <p:nvPicPr>
          <p:cNvPr id="133125" name="Picture 5" descr="http://im8-tub-ru.yandex.net/i?id=403248510-3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4143380"/>
            <a:ext cx="235742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2" name="Picture 2" descr="http://im2-tub-ru.yandex.net/i?id=296227831-2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816" y="0"/>
            <a:ext cx="942981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0"/>
            <a:ext cx="7000892" cy="3857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Осень.</a:t>
            </a:r>
            <a:br>
              <a:rPr lang="ru-RU" dirty="0" smtClean="0"/>
            </a:br>
            <a:r>
              <a:rPr lang="ru-RU" dirty="0" smtClean="0"/>
              <a:t>Грустная, печальная.</a:t>
            </a:r>
            <a:br>
              <a:rPr lang="ru-RU" dirty="0" smtClean="0"/>
            </a:br>
            <a:r>
              <a:rPr lang="ru-RU" dirty="0" smtClean="0"/>
              <a:t>Холодит, замерзает, поливает.</a:t>
            </a:r>
            <a:br>
              <a:rPr lang="ru-RU" dirty="0" smtClean="0"/>
            </a:br>
            <a:r>
              <a:rPr lang="ru-RU" dirty="0" smtClean="0"/>
              <a:t>Замерзает вода на пруду.</a:t>
            </a:r>
            <a:br>
              <a:rPr lang="ru-RU" dirty="0" smtClean="0"/>
            </a:br>
            <a:r>
              <a:rPr lang="ru-RU" dirty="0" smtClean="0"/>
              <a:t>Грустно!</a:t>
            </a:r>
            <a:br>
              <a:rPr lang="ru-RU" dirty="0" smtClean="0"/>
            </a:br>
            <a:r>
              <a:rPr lang="ru-RU" dirty="0" smtClean="0"/>
              <a:t>Автор: Дима </a:t>
            </a:r>
            <a:r>
              <a:rPr lang="ru-RU" dirty="0" err="1" smtClean="0"/>
              <a:t>Лядовский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28003" name="Picture 3" descr="C:\Documents and Settings\Мама\Рабочий стол\ФОТО детей\Дим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3786190"/>
            <a:ext cx="2286016" cy="2571768"/>
          </a:xfrm>
          <a:prstGeom prst="rect">
            <a:avLst/>
          </a:prstGeom>
          <a:noFill/>
        </p:spPr>
      </p:pic>
      <p:pic>
        <p:nvPicPr>
          <p:cNvPr id="128005" name="Picture 5" descr="http://im0-tub-ru.yandex.net/i?id=149002070-0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3857628"/>
            <a:ext cx="3071834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0" name="Picture 2" descr="http://im2-tub-ru.yandex.net/i?id=296227831-2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928690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274638"/>
            <a:ext cx="6643734" cy="40116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Осень!</a:t>
            </a:r>
            <a:br>
              <a:rPr lang="ru-RU" dirty="0" smtClean="0"/>
            </a:br>
            <a:r>
              <a:rPr lang="ru-RU" dirty="0" smtClean="0"/>
              <a:t>Яркая, красивая.</a:t>
            </a:r>
            <a:br>
              <a:rPr lang="ru-RU" dirty="0" smtClean="0"/>
            </a:br>
            <a:r>
              <a:rPr lang="ru-RU" dirty="0" smtClean="0"/>
              <a:t>Красится, золотит, опадает.</a:t>
            </a:r>
            <a:br>
              <a:rPr lang="ru-RU" dirty="0" smtClean="0"/>
            </a:br>
            <a:r>
              <a:rPr lang="ru-RU" dirty="0" smtClean="0"/>
              <a:t>Листья падают в лужу.</a:t>
            </a:r>
            <a:br>
              <a:rPr lang="ru-RU" dirty="0" smtClean="0"/>
            </a:br>
            <a:r>
              <a:rPr lang="ru-RU" dirty="0" smtClean="0"/>
              <a:t>Радость.</a:t>
            </a:r>
            <a:br>
              <a:rPr lang="ru-RU" dirty="0" smtClean="0"/>
            </a:br>
            <a:r>
              <a:rPr lang="ru-RU" dirty="0" smtClean="0"/>
              <a:t>Автор: Катя </a:t>
            </a:r>
            <a:r>
              <a:rPr lang="ru-RU" dirty="0" err="1" smtClean="0"/>
              <a:t>Хюппенен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30051" name="Picture 3" descr="C:\Documents and Settings\Мама\Рабочий стол\ФОТО детей\Катя Хюппене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4000504"/>
            <a:ext cx="2071702" cy="2571768"/>
          </a:xfrm>
          <a:prstGeom prst="rect">
            <a:avLst/>
          </a:prstGeom>
          <a:noFill/>
        </p:spPr>
      </p:pic>
      <p:pic>
        <p:nvPicPr>
          <p:cNvPr id="130053" name="Picture 5" descr="http://im0-tub-ru.yandex.net/i?id=230805901-2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4000504"/>
            <a:ext cx="2643206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098" name="Picture 2" descr="http://im2-tub-ru.yandex.net/i?id=296227831-2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571480"/>
            <a:ext cx="6400816" cy="33575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Осень.</a:t>
            </a:r>
            <a:br>
              <a:rPr lang="ru-RU" dirty="0" smtClean="0"/>
            </a:br>
            <a:r>
              <a:rPr lang="ru-RU" dirty="0" smtClean="0"/>
              <a:t>Ветреная, сырая.</a:t>
            </a:r>
            <a:br>
              <a:rPr lang="ru-RU" dirty="0" smtClean="0"/>
            </a:br>
            <a:r>
              <a:rPr lang="ru-RU" dirty="0" smtClean="0"/>
              <a:t>Поливает, морозит, дождит.</a:t>
            </a:r>
            <a:br>
              <a:rPr lang="ru-RU" dirty="0" smtClean="0"/>
            </a:br>
            <a:r>
              <a:rPr lang="ru-RU" dirty="0" smtClean="0"/>
              <a:t>Дожди льют все время.</a:t>
            </a:r>
            <a:br>
              <a:rPr lang="ru-RU" dirty="0" smtClean="0"/>
            </a:br>
            <a:r>
              <a:rPr lang="ru-RU" dirty="0" smtClean="0"/>
              <a:t>Плачу!</a:t>
            </a:r>
            <a:br>
              <a:rPr lang="ru-RU" dirty="0" smtClean="0"/>
            </a:br>
            <a:r>
              <a:rPr lang="ru-RU" dirty="0" smtClean="0"/>
              <a:t>Автор: Малашина Даша.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32099" name="Picture 3" descr="C:\Documents and Settings\Мама\Рабочий стол\ФОТО детей\Даша Малаши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4000504"/>
            <a:ext cx="2286016" cy="2643206"/>
          </a:xfrm>
          <a:prstGeom prst="rect">
            <a:avLst/>
          </a:prstGeom>
          <a:noFill/>
        </p:spPr>
      </p:pic>
      <p:pic>
        <p:nvPicPr>
          <p:cNvPr id="132101" name="Picture 5" descr="http://im3-tub-ru.yandex.net/i?id=128376953-1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4000504"/>
            <a:ext cx="3000396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4" name="Picture 2" descr="http://im2-tub-ru.yandex.net/i?id=296227831-2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0"/>
            <a:ext cx="7072362" cy="37861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Осень.</a:t>
            </a:r>
            <a:br>
              <a:rPr lang="ru-RU" dirty="0" smtClean="0"/>
            </a:br>
            <a:r>
              <a:rPr lang="ru-RU" dirty="0" smtClean="0"/>
              <a:t>Сырая, дождливая.</a:t>
            </a:r>
            <a:br>
              <a:rPr lang="ru-RU" dirty="0" smtClean="0"/>
            </a:br>
            <a:r>
              <a:rPr lang="ru-RU" dirty="0" smtClean="0"/>
              <a:t>Холодит, замерзает, поливает.</a:t>
            </a:r>
            <a:br>
              <a:rPr lang="ru-RU" dirty="0" smtClean="0"/>
            </a:br>
            <a:r>
              <a:rPr lang="ru-RU" dirty="0" smtClean="0"/>
              <a:t>Моросит мелкий дождь.</a:t>
            </a:r>
            <a:br>
              <a:rPr lang="ru-RU" dirty="0" smtClean="0"/>
            </a:br>
            <a:r>
              <a:rPr lang="ru-RU" dirty="0" smtClean="0"/>
              <a:t>Скучно!</a:t>
            </a:r>
            <a:br>
              <a:rPr lang="ru-RU" dirty="0" smtClean="0"/>
            </a:br>
            <a:r>
              <a:rPr lang="ru-RU" dirty="0" smtClean="0"/>
              <a:t>Автор: </a:t>
            </a:r>
            <a:r>
              <a:rPr lang="ru-RU" dirty="0" err="1" smtClean="0"/>
              <a:t>Камилла</a:t>
            </a:r>
            <a:r>
              <a:rPr lang="ru-RU" dirty="0" smtClean="0"/>
              <a:t> Щекочихина.</a:t>
            </a:r>
            <a:endParaRPr lang="ru-RU" dirty="0"/>
          </a:p>
        </p:txBody>
      </p:sp>
      <p:pic>
        <p:nvPicPr>
          <p:cNvPr id="131075" name="Picture 3" descr="C:\Documents and Settings\Мама\Рабочий стол\уменьшенное фото\IMG_3042 (147)_thum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3857628"/>
            <a:ext cx="2214578" cy="2714620"/>
          </a:xfrm>
          <a:prstGeom prst="rect">
            <a:avLst/>
          </a:prstGeom>
          <a:noFill/>
        </p:spPr>
      </p:pic>
      <p:pic>
        <p:nvPicPr>
          <p:cNvPr id="131077" name="Picture 5" descr="http://im0-tub-ru.yandex.net/i?id=67838932-2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3857628"/>
            <a:ext cx="3214710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107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Синквейн «Осень». Литературный проект 2 класса «Б».</vt:lpstr>
      <vt:lpstr>Слайд 2</vt:lpstr>
      <vt:lpstr>Слайд 3</vt:lpstr>
      <vt:lpstr>Осень. Солнечная, теплая. Шуршит, веселит, смешит. Птицы летят на юг. Праздник! Автор : Петров Стёпа. </vt:lpstr>
      <vt:lpstr>   Осень. Смешная, радостная. Поливает, желтеет, шуршит. Листья падают с деревьев. Смех! Автор: Денис Паникаров.     </vt:lpstr>
      <vt:lpstr>Осень. Грустная, печальная. Холодит, замерзает, поливает. Замерзает вода на пруду. Грустно! Автор: Дима Лядовский.</vt:lpstr>
      <vt:lpstr>Осень! Яркая, красивая. Красится, золотит, опадает. Листья падают в лужу. Радость. Автор: Катя Хюппенен </vt:lpstr>
      <vt:lpstr>Осень. Ветреная, сырая. Поливает, морозит, дождит. Дожди льют все время. Плачу! Автор: Малашина Даша. </vt:lpstr>
      <vt:lpstr>Осень. Сырая, дождливая. Холодит, замерзает, поливает. Моросит мелкий дождь. Скучно! Автор: Камилла Щекочихина.</vt:lpstr>
      <vt:lpstr>Осень. Весёлая, красивая. Радует, желтеет, шуршит. Наберу букет листьев. Приятно! Автор: Костина Софья.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Синквейн «Осень». Литературный проект 2 класса «Б».</dc:title>
  <dc:creator>Каратеева</dc:creator>
  <cp:lastModifiedBy>Каратеева</cp:lastModifiedBy>
  <cp:revision>32</cp:revision>
  <dcterms:created xsi:type="dcterms:W3CDTF">2012-10-01T12:06:34Z</dcterms:created>
  <dcterms:modified xsi:type="dcterms:W3CDTF">2012-10-01T17:22:23Z</dcterms:modified>
</cp:coreProperties>
</file>