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BA4A-7C16-426B-ABCA-D305ACC1D299}" type="datetimeFigureOut">
              <a:rPr lang="ru-RU" smtClean="0"/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E75A1-C6CA-4CAF-A6BE-06D5644879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BA4A-7C16-426B-ABCA-D305ACC1D299}" type="datetimeFigureOut">
              <a:rPr lang="ru-RU" smtClean="0"/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E75A1-C6CA-4CAF-A6BE-06D5644879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BA4A-7C16-426B-ABCA-D305ACC1D299}" type="datetimeFigureOut">
              <a:rPr lang="ru-RU" smtClean="0"/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E75A1-C6CA-4CAF-A6BE-06D5644879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BA4A-7C16-426B-ABCA-D305ACC1D299}" type="datetimeFigureOut">
              <a:rPr lang="ru-RU" smtClean="0"/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E75A1-C6CA-4CAF-A6BE-06D5644879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BA4A-7C16-426B-ABCA-D305ACC1D299}" type="datetimeFigureOut">
              <a:rPr lang="ru-RU" smtClean="0"/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E75A1-C6CA-4CAF-A6BE-06D5644879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BA4A-7C16-426B-ABCA-D305ACC1D299}" type="datetimeFigureOut">
              <a:rPr lang="ru-RU" smtClean="0"/>
              <a:t>20.03.2013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E75A1-C6CA-4CAF-A6BE-06D5644879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BA4A-7C16-426B-ABCA-D305ACC1D299}" type="datetimeFigureOut">
              <a:rPr lang="ru-RU" smtClean="0"/>
              <a:t>20.03.2013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E75A1-C6CA-4CAF-A6BE-06D5644879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BA4A-7C16-426B-ABCA-D305ACC1D299}" type="datetimeFigureOut">
              <a:rPr lang="ru-RU" smtClean="0"/>
              <a:t>20.03.2013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E75A1-C6CA-4CAF-A6BE-06D5644879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BA4A-7C16-426B-ABCA-D305ACC1D299}" type="datetimeFigureOut">
              <a:rPr lang="ru-RU" smtClean="0"/>
              <a:t>20.03.2013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E75A1-C6CA-4CAF-A6BE-06D5644879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BA4A-7C16-426B-ABCA-D305ACC1D299}" type="datetimeFigureOut">
              <a:rPr lang="ru-RU" smtClean="0"/>
              <a:t>20.03.2013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E75A1-C6CA-4CAF-A6BE-06D5644879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1BA4A-7C16-426B-ABCA-D305ACC1D299}" type="datetimeFigureOut">
              <a:rPr lang="ru-RU" smtClean="0"/>
              <a:t>20.03.2013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E75A1-C6CA-4CAF-A6BE-06D5644879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1BA4A-7C16-426B-ABCA-D305ACC1D299}" type="datetimeFigureOut">
              <a:rPr lang="ru-RU" smtClean="0"/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E75A1-C6CA-4CAF-A6BE-06D5644879E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1" name="Picture 17" descr="http://im7-tub-ru.yandex.net/i?id=16960271-21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651664">
            <a:off x="6881454" y="4435999"/>
            <a:ext cx="2038350" cy="142875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2714643"/>
          </a:xfrm>
        </p:spPr>
        <p:txBody>
          <a:bodyPr>
            <a:normAutofit/>
          </a:bodyPr>
          <a:lstStyle/>
          <a:p>
            <a:r>
              <a:rPr lang="ru-RU" b="1" i="1" dirty="0" err="1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Синквейн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 «Весна».</a:t>
            </a:r>
            <a:br>
              <a:rPr lang="ru-RU" b="1" i="1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</a:b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Литературный проект</a:t>
            </a:r>
            <a:br>
              <a:rPr lang="ru-RU" b="1" i="1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</a:br>
            <a:r>
              <a:rPr lang="ru-RU" sz="6000" b="1" i="1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2 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класса «Б».</a:t>
            </a:r>
            <a:endParaRPr lang="ru-RU" i="1" dirty="0">
              <a:solidFill>
                <a:schemeClr val="accent6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6072206"/>
            <a:ext cx="9144000" cy="785794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Классный руководитель: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Каратеева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Наталия Алексеевна.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1027" name="Picture 3" descr="C:\Documents and Settings\Мама\Рабочий стол\ФОТО детей\Мы сочиняем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7422" y="3000372"/>
            <a:ext cx="4643470" cy="2786082"/>
          </a:xfrm>
          <a:prstGeom prst="rect">
            <a:avLst/>
          </a:prstGeom>
          <a:noFill/>
        </p:spPr>
      </p:pic>
      <p:pic>
        <p:nvPicPr>
          <p:cNvPr id="1033" name="Picture 9" descr="http://im3-tub-ru.yandex.net/i?id=81185018-44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0"/>
            <a:ext cx="1357322" cy="1288597"/>
          </a:xfrm>
          <a:prstGeom prst="rect">
            <a:avLst/>
          </a:prstGeom>
          <a:noFill/>
        </p:spPr>
      </p:pic>
      <p:pic>
        <p:nvPicPr>
          <p:cNvPr id="1037" name="Picture 13" descr="http://im8-tub-ru.yandex.net/i?id=432625747-66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214554"/>
            <a:ext cx="2181225" cy="1428750"/>
          </a:xfrm>
          <a:prstGeom prst="rect">
            <a:avLst/>
          </a:prstGeom>
          <a:noFill/>
        </p:spPr>
      </p:pic>
      <p:pic>
        <p:nvPicPr>
          <p:cNvPr id="1039" name="Picture 15" descr="http://im3-tub-ru.yandex.net/i?id=227157679-55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3714752"/>
            <a:ext cx="1876425" cy="1428750"/>
          </a:xfrm>
          <a:prstGeom prst="rect">
            <a:avLst/>
          </a:prstGeom>
          <a:noFill/>
        </p:spPr>
      </p:pic>
      <p:pic>
        <p:nvPicPr>
          <p:cNvPr id="1043" name="Picture 19" descr="http://im6-tub-ru.yandex.net/i?id=6172348-12-16f-90132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72396" y="0"/>
            <a:ext cx="1362075" cy="1428750"/>
          </a:xfrm>
          <a:prstGeom prst="rect">
            <a:avLst/>
          </a:prstGeom>
          <a:noFill/>
        </p:spPr>
      </p:pic>
      <p:pic>
        <p:nvPicPr>
          <p:cNvPr id="1045" name="Picture 21" descr="http://im3-tub-ru.yandex.net/i?id=81185018-44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86512" y="1857364"/>
            <a:ext cx="785818" cy="571504"/>
          </a:xfrm>
          <a:prstGeom prst="rect">
            <a:avLst/>
          </a:prstGeom>
          <a:noFill/>
        </p:spPr>
      </p:pic>
      <p:pic>
        <p:nvPicPr>
          <p:cNvPr id="1047" name="Picture 23" descr="http://im3-tub-ru.yandex.net/i?id=81185018-44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00232" y="1928802"/>
            <a:ext cx="857256" cy="642942"/>
          </a:xfrm>
          <a:prstGeom prst="rect">
            <a:avLst/>
          </a:prstGeom>
          <a:noFill/>
        </p:spPr>
      </p:pic>
      <p:pic>
        <p:nvPicPr>
          <p:cNvPr id="16" name="Picture 11" descr="http://im5-tub-ru.yandex.net/i?id=26847568-58-72&amp;n=2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5500702"/>
            <a:ext cx="776293" cy="633418"/>
          </a:xfrm>
          <a:prstGeom prst="rect">
            <a:avLst/>
          </a:prstGeom>
          <a:noFill/>
        </p:spPr>
      </p:pic>
      <p:pic>
        <p:nvPicPr>
          <p:cNvPr id="1049" name="Picture 25" descr="http://im4-tub-ru.yandex.net/i?id=219378026-66-72&amp;n=2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flipV="1">
            <a:off x="3000364" y="0"/>
            <a:ext cx="1304925" cy="714366"/>
          </a:xfrm>
          <a:prstGeom prst="rect">
            <a:avLst/>
          </a:prstGeom>
          <a:noFill/>
        </p:spPr>
      </p:pic>
      <p:pic>
        <p:nvPicPr>
          <p:cNvPr id="1051" name="Picture 27" descr="http://im4-tub-ru.yandex.net/i?id=219378026-66-72&amp;n=2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17456674">
            <a:off x="7500958" y="1785926"/>
            <a:ext cx="1304925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im7-tub-ru.yandex.net/i?id=23606709-67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42844" y="214290"/>
            <a:ext cx="878687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i="1" dirty="0" smtClean="0">
                <a:solidFill>
                  <a:schemeClr val="tx2">
                    <a:lumMod val="75000"/>
                  </a:schemeClr>
                </a:solidFill>
              </a:rPr>
              <a:t>Весна.</a:t>
            </a:r>
          </a:p>
          <a:p>
            <a:pPr algn="ctr"/>
            <a:r>
              <a:rPr lang="ru-RU" sz="4800" b="1" i="1" dirty="0" smtClean="0">
                <a:solidFill>
                  <a:schemeClr val="tx2">
                    <a:lumMod val="75000"/>
                  </a:schemeClr>
                </a:solidFill>
              </a:rPr>
              <a:t>Цветочная, праздничная.</a:t>
            </a:r>
          </a:p>
          <a:p>
            <a:pPr algn="ctr"/>
            <a:r>
              <a:rPr lang="ru-RU" sz="4800" b="1" i="1" dirty="0" smtClean="0">
                <a:solidFill>
                  <a:schemeClr val="tx2">
                    <a:lumMod val="75000"/>
                  </a:schemeClr>
                </a:solidFill>
              </a:rPr>
              <a:t>Радует, греет, бодрит.</a:t>
            </a:r>
          </a:p>
          <a:p>
            <a:pPr algn="ctr"/>
            <a:r>
              <a:rPr lang="ru-RU" sz="4800" b="1" i="1" dirty="0" smtClean="0">
                <a:solidFill>
                  <a:schemeClr val="tx2">
                    <a:lumMod val="75000"/>
                  </a:schemeClr>
                </a:solidFill>
              </a:rPr>
              <a:t>Птицы вьет гнезда.</a:t>
            </a:r>
          </a:p>
          <a:p>
            <a:pPr algn="ctr"/>
            <a:r>
              <a:rPr lang="ru-RU" sz="4800" b="1" i="1" dirty="0" smtClean="0">
                <a:solidFill>
                  <a:schemeClr val="tx2">
                    <a:lumMod val="75000"/>
                  </a:schemeClr>
                </a:solidFill>
              </a:rPr>
              <a:t>Здорово!</a:t>
            </a:r>
          </a:p>
          <a:p>
            <a:r>
              <a:rPr lang="ru-RU" sz="4800" b="1" i="1" dirty="0" smtClean="0">
                <a:solidFill>
                  <a:schemeClr val="tx2">
                    <a:lumMod val="75000"/>
                  </a:schemeClr>
                </a:solidFill>
              </a:rPr>
              <a:t>Автор: Костина Софья.</a:t>
            </a:r>
            <a:endParaRPr lang="ru-RU" sz="48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0482" name="Picture 2" descr="C:\Documents and Settings\Мама\Рабочий стол\ФОТО детей\school\Соня Костин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40" y="3286124"/>
            <a:ext cx="2154266" cy="32861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im7-tub-ru.yandex.net/i?id=23606709-67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42844" y="214290"/>
            <a:ext cx="878687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i="1" dirty="0" smtClean="0">
                <a:solidFill>
                  <a:schemeClr val="tx2">
                    <a:lumMod val="75000"/>
                  </a:schemeClr>
                </a:solidFill>
              </a:rPr>
              <a:t>Весна.</a:t>
            </a:r>
          </a:p>
          <a:p>
            <a:pPr algn="ctr"/>
            <a:r>
              <a:rPr lang="ru-RU" sz="4800" b="1" i="1" dirty="0" smtClean="0">
                <a:solidFill>
                  <a:schemeClr val="tx2">
                    <a:lumMod val="75000"/>
                  </a:schemeClr>
                </a:solidFill>
              </a:rPr>
              <a:t>Румяная, солнечная.</a:t>
            </a:r>
          </a:p>
          <a:p>
            <a:pPr algn="ctr"/>
            <a:r>
              <a:rPr lang="ru-RU" sz="4800" b="1" i="1" dirty="0" smtClean="0">
                <a:solidFill>
                  <a:schemeClr val="tx2">
                    <a:lumMod val="75000"/>
                  </a:schemeClr>
                </a:solidFill>
              </a:rPr>
              <a:t>Радует, греет, светит.</a:t>
            </a:r>
          </a:p>
          <a:p>
            <a:pPr algn="ctr"/>
            <a:r>
              <a:rPr lang="ru-RU" sz="4800" b="1" i="1" dirty="0" smtClean="0">
                <a:solidFill>
                  <a:schemeClr val="tx2">
                    <a:lumMod val="75000"/>
                  </a:schemeClr>
                </a:solidFill>
              </a:rPr>
              <a:t>Цветут цветы красивые.</a:t>
            </a:r>
          </a:p>
          <a:p>
            <a:pPr algn="ctr"/>
            <a:r>
              <a:rPr lang="ru-RU" sz="4800" b="1" i="1" dirty="0" smtClean="0">
                <a:solidFill>
                  <a:schemeClr val="tx2">
                    <a:lumMod val="75000"/>
                  </a:schemeClr>
                </a:solidFill>
              </a:rPr>
              <a:t>Радостно!</a:t>
            </a:r>
          </a:p>
          <a:p>
            <a:pPr algn="r"/>
            <a:r>
              <a:rPr lang="ru-RU" sz="4800" b="1" i="1" dirty="0" smtClean="0">
                <a:solidFill>
                  <a:schemeClr val="tx2">
                    <a:lumMod val="75000"/>
                  </a:schemeClr>
                </a:solidFill>
              </a:rPr>
              <a:t>Автор: Саша Ким.</a:t>
            </a:r>
            <a:endParaRPr lang="ru-RU" sz="48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099" name="Picture 3" descr="C:\Documents and Settings\Мама\Рабочий стол\ФОТО детей\school\IMG_24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3357562"/>
            <a:ext cx="2443167" cy="3143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im7-tub-ru.yandex.net/i?id=23606709-67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1"/>
            <a:ext cx="892971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i="1" dirty="0" smtClean="0">
                <a:solidFill>
                  <a:schemeClr val="tx2">
                    <a:lumMod val="75000"/>
                  </a:schemeClr>
                </a:solidFill>
              </a:rPr>
              <a:t>Весна.</a:t>
            </a:r>
          </a:p>
          <a:p>
            <a:pPr algn="ctr"/>
            <a:r>
              <a:rPr lang="ru-RU" sz="4400" b="1" i="1" dirty="0" smtClean="0">
                <a:solidFill>
                  <a:schemeClr val="tx2">
                    <a:lumMod val="75000"/>
                  </a:schemeClr>
                </a:solidFill>
              </a:rPr>
              <a:t>Праздничная, радостная.</a:t>
            </a:r>
          </a:p>
          <a:p>
            <a:pPr algn="ctr"/>
            <a:r>
              <a:rPr lang="ru-RU" sz="4400" b="1" i="1" dirty="0" smtClean="0">
                <a:solidFill>
                  <a:schemeClr val="tx2">
                    <a:lumMod val="75000"/>
                  </a:schemeClr>
                </a:solidFill>
              </a:rPr>
              <a:t>Стучится, украшает, греет.</a:t>
            </a:r>
          </a:p>
          <a:p>
            <a:pPr algn="ctr"/>
            <a:r>
              <a:rPr lang="ru-RU" sz="4400" b="1" i="1" dirty="0" smtClean="0">
                <a:solidFill>
                  <a:schemeClr val="tx2">
                    <a:lumMod val="75000"/>
                  </a:schemeClr>
                </a:solidFill>
              </a:rPr>
              <a:t>В окно светит яркое солнце.</a:t>
            </a:r>
          </a:p>
          <a:p>
            <a:pPr algn="ctr"/>
            <a:r>
              <a:rPr lang="ru-RU" sz="4400" b="1" i="1" dirty="0" smtClean="0">
                <a:solidFill>
                  <a:schemeClr val="tx2">
                    <a:lumMod val="75000"/>
                  </a:schemeClr>
                </a:solidFill>
              </a:rPr>
              <a:t>Праздник!</a:t>
            </a:r>
          </a:p>
          <a:p>
            <a:r>
              <a:rPr lang="ru-RU" sz="4400" b="1" i="1" dirty="0" smtClean="0">
                <a:solidFill>
                  <a:schemeClr val="tx2">
                    <a:lumMod val="75000"/>
                  </a:schemeClr>
                </a:solidFill>
              </a:rPr>
              <a:t>Автор: Миша </a:t>
            </a:r>
            <a:r>
              <a:rPr lang="ru-RU" sz="4400" b="1" i="1" dirty="0" err="1" smtClean="0">
                <a:solidFill>
                  <a:schemeClr val="tx2">
                    <a:lumMod val="75000"/>
                  </a:schemeClr>
                </a:solidFill>
              </a:rPr>
              <a:t>Сафьяновский</a:t>
            </a:r>
            <a:r>
              <a:rPr lang="ru-RU" sz="4400" b="1" i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sz="44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5362" name="Picture 2" descr="C:\Documents and Settings\Мама\Рабочий стол\ФОТО детей\Миша Сафьяновский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950" y="4000504"/>
            <a:ext cx="2571768" cy="28574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im7-tub-ru.yandex.net/i?id=23606709-67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42844" y="1"/>
            <a:ext cx="878687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solidFill>
                  <a:schemeClr val="tx2">
                    <a:lumMod val="75000"/>
                  </a:schemeClr>
                </a:solidFill>
              </a:rPr>
              <a:t>Весна.</a:t>
            </a:r>
          </a:p>
          <a:p>
            <a:pPr algn="ctr"/>
            <a:r>
              <a:rPr lang="ru-RU" sz="4400" b="1" i="1" dirty="0" smtClean="0">
                <a:solidFill>
                  <a:schemeClr val="tx2">
                    <a:lumMod val="75000"/>
                  </a:schemeClr>
                </a:solidFill>
              </a:rPr>
              <a:t>Тёплая, яркая.</a:t>
            </a:r>
          </a:p>
          <a:p>
            <a:pPr algn="ctr"/>
            <a:r>
              <a:rPr lang="ru-RU" sz="4400" b="1" i="1" dirty="0" smtClean="0">
                <a:solidFill>
                  <a:schemeClr val="tx2">
                    <a:lumMod val="75000"/>
                  </a:schemeClr>
                </a:solidFill>
              </a:rPr>
              <a:t>Веселит, греет, стучится.</a:t>
            </a:r>
          </a:p>
          <a:p>
            <a:pPr algn="ctr"/>
            <a:r>
              <a:rPr lang="ru-RU" sz="4400" b="1" i="1" dirty="0" smtClean="0">
                <a:solidFill>
                  <a:schemeClr val="tx2">
                    <a:lumMod val="75000"/>
                  </a:schemeClr>
                </a:solidFill>
              </a:rPr>
              <a:t>Набухают почки на деревьях.</a:t>
            </a:r>
          </a:p>
          <a:p>
            <a:pPr algn="ctr"/>
            <a:r>
              <a:rPr lang="ru-RU" sz="4400" b="1" i="1" dirty="0" smtClean="0">
                <a:solidFill>
                  <a:schemeClr val="tx2">
                    <a:lumMod val="75000"/>
                  </a:schemeClr>
                </a:solidFill>
              </a:rPr>
              <a:t>Очень хорошо!</a:t>
            </a:r>
          </a:p>
          <a:p>
            <a:r>
              <a:rPr lang="ru-RU" sz="4400" b="1" i="1" dirty="0" smtClean="0">
                <a:solidFill>
                  <a:schemeClr val="tx2">
                    <a:lumMod val="75000"/>
                  </a:schemeClr>
                </a:solidFill>
              </a:rPr>
              <a:t>Автор: Катя </a:t>
            </a:r>
            <a:r>
              <a:rPr lang="ru-RU" sz="4400" b="1" i="1" dirty="0" err="1" smtClean="0">
                <a:solidFill>
                  <a:schemeClr val="tx2">
                    <a:lumMod val="75000"/>
                  </a:schemeClr>
                </a:solidFill>
              </a:rPr>
              <a:t>Пестерникова</a:t>
            </a:r>
            <a:r>
              <a:rPr lang="ru-RU" sz="4400" b="1" i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sz="44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7" y="4000504"/>
            <a:ext cx="2428893" cy="285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im7-tub-ru.yandex.net/i?id=23606709-67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42844" y="214290"/>
            <a:ext cx="878687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i="1" dirty="0" smtClean="0">
                <a:solidFill>
                  <a:schemeClr val="tx2">
                    <a:lumMod val="75000"/>
                  </a:schemeClr>
                </a:solidFill>
              </a:rPr>
              <a:t>Весна.</a:t>
            </a:r>
          </a:p>
          <a:p>
            <a:pPr algn="ctr"/>
            <a:r>
              <a:rPr lang="ru-RU" sz="4800" b="1" i="1" dirty="0" smtClean="0">
                <a:solidFill>
                  <a:schemeClr val="tx2">
                    <a:lumMod val="75000"/>
                  </a:schemeClr>
                </a:solidFill>
              </a:rPr>
              <a:t>Радостная, красивая.</a:t>
            </a:r>
          </a:p>
          <a:p>
            <a:pPr algn="ctr"/>
            <a:r>
              <a:rPr lang="ru-RU" sz="4800" b="1" i="1" dirty="0" smtClean="0">
                <a:solidFill>
                  <a:schemeClr val="tx2">
                    <a:lumMod val="75000"/>
                  </a:schemeClr>
                </a:solidFill>
              </a:rPr>
              <a:t>Веселит, греет, цветет.</a:t>
            </a:r>
          </a:p>
          <a:p>
            <a:pPr algn="ctr"/>
            <a:r>
              <a:rPr lang="ru-RU" sz="4800" b="1" i="1" dirty="0" smtClean="0">
                <a:solidFill>
                  <a:schemeClr val="tx2">
                    <a:lumMod val="75000"/>
                  </a:schemeClr>
                </a:solidFill>
              </a:rPr>
              <a:t>Лед идет по реке.</a:t>
            </a:r>
          </a:p>
          <a:p>
            <a:pPr algn="ctr"/>
            <a:r>
              <a:rPr lang="ru-RU" sz="4800" b="1" i="1" dirty="0" smtClean="0">
                <a:solidFill>
                  <a:schemeClr val="tx2">
                    <a:lumMod val="75000"/>
                  </a:schemeClr>
                </a:solidFill>
              </a:rPr>
              <a:t>Классно!</a:t>
            </a:r>
          </a:p>
          <a:p>
            <a:r>
              <a:rPr lang="ru-RU" sz="4800" b="1" i="1" dirty="0" smtClean="0">
                <a:solidFill>
                  <a:schemeClr val="tx2">
                    <a:lumMod val="75000"/>
                  </a:schemeClr>
                </a:solidFill>
              </a:rPr>
              <a:t>Автор: Руслан Ким.</a:t>
            </a:r>
            <a:endParaRPr lang="ru-RU" sz="48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2198" y="3357562"/>
            <a:ext cx="2534627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im7-tub-ru.yandex.net/i?id=23606709-67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42844" y="214290"/>
            <a:ext cx="878687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i="1" dirty="0" smtClean="0">
                <a:solidFill>
                  <a:schemeClr val="tx2">
                    <a:lumMod val="75000"/>
                  </a:schemeClr>
                </a:solidFill>
              </a:rPr>
              <a:t>Весна.</a:t>
            </a:r>
          </a:p>
          <a:p>
            <a:pPr algn="ctr"/>
            <a:r>
              <a:rPr lang="ru-RU" sz="4800" b="1" i="1" dirty="0" smtClean="0">
                <a:solidFill>
                  <a:schemeClr val="tx2">
                    <a:lumMod val="75000"/>
                  </a:schemeClr>
                </a:solidFill>
              </a:rPr>
              <a:t>Теплая, яркая.</a:t>
            </a:r>
          </a:p>
          <a:p>
            <a:pPr algn="ctr"/>
            <a:r>
              <a:rPr lang="ru-RU" sz="4800" b="1" i="1" dirty="0" smtClean="0">
                <a:solidFill>
                  <a:schemeClr val="tx2">
                    <a:lumMod val="75000"/>
                  </a:schemeClr>
                </a:solidFill>
              </a:rPr>
              <a:t>Украшает, веселит, греет.</a:t>
            </a:r>
          </a:p>
          <a:p>
            <a:pPr algn="ctr"/>
            <a:r>
              <a:rPr lang="ru-RU" sz="4800" b="1" i="1" dirty="0" smtClean="0">
                <a:solidFill>
                  <a:schemeClr val="tx2">
                    <a:lumMod val="75000"/>
                  </a:schemeClr>
                </a:solidFill>
              </a:rPr>
              <a:t>Приносит праздники с собой.</a:t>
            </a:r>
          </a:p>
          <a:p>
            <a:pPr algn="ctr"/>
            <a:r>
              <a:rPr lang="ru-RU" sz="4800" b="1" i="1" dirty="0" smtClean="0">
                <a:solidFill>
                  <a:schemeClr val="tx2">
                    <a:lumMod val="75000"/>
                  </a:schemeClr>
                </a:solidFill>
              </a:rPr>
              <a:t>Смех.</a:t>
            </a:r>
          </a:p>
          <a:p>
            <a:pPr algn="r"/>
            <a:r>
              <a:rPr lang="ru-RU" sz="4800" b="1" i="1" dirty="0" smtClean="0">
                <a:solidFill>
                  <a:schemeClr val="tx2">
                    <a:lumMod val="75000"/>
                  </a:schemeClr>
                </a:solidFill>
              </a:rPr>
              <a:t>Автор: Родин Федор.</a:t>
            </a:r>
            <a:endParaRPr lang="ru-RU" sz="48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9" y="3286124"/>
            <a:ext cx="2571768" cy="3402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im7-tub-ru.yandex.net/i?id=23606709-67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42844" y="214290"/>
            <a:ext cx="878687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i="1" dirty="0" smtClean="0">
                <a:solidFill>
                  <a:schemeClr val="tx2">
                    <a:lumMod val="75000"/>
                  </a:schemeClr>
                </a:solidFill>
              </a:rPr>
              <a:t>Весна.</a:t>
            </a:r>
          </a:p>
          <a:p>
            <a:pPr algn="ctr"/>
            <a:r>
              <a:rPr lang="ru-RU" sz="4800" b="1" i="1" dirty="0" smtClean="0">
                <a:solidFill>
                  <a:schemeClr val="tx2">
                    <a:lumMod val="75000"/>
                  </a:schemeClr>
                </a:solidFill>
              </a:rPr>
              <a:t>Красивая, ласковая.</a:t>
            </a:r>
          </a:p>
          <a:p>
            <a:pPr algn="ctr"/>
            <a:r>
              <a:rPr lang="ru-RU" sz="4800" b="1" i="1" dirty="0" smtClean="0">
                <a:solidFill>
                  <a:schemeClr val="tx2">
                    <a:lumMod val="75000"/>
                  </a:schemeClr>
                </a:solidFill>
              </a:rPr>
              <a:t>Веселит, светит, тает.</a:t>
            </a:r>
          </a:p>
          <a:p>
            <a:pPr algn="ctr"/>
            <a:r>
              <a:rPr lang="ru-RU" sz="4800" b="1" i="1" dirty="0" smtClean="0">
                <a:solidFill>
                  <a:schemeClr val="tx2">
                    <a:lumMod val="75000"/>
                  </a:schemeClr>
                </a:solidFill>
              </a:rPr>
              <a:t>В окно повеяло весною.</a:t>
            </a:r>
          </a:p>
          <a:p>
            <a:pPr algn="ctr"/>
            <a:r>
              <a:rPr lang="ru-RU" sz="4800" b="1" i="1" dirty="0" smtClean="0">
                <a:solidFill>
                  <a:schemeClr val="tx2">
                    <a:lumMod val="75000"/>
                  </a:schemeClr>
                </a:solidFill>
              </a:rPr>
              <a:t>Приятно!</a:t>
            </a:r>
          </a:p>
          <a:p>
            <a:r>
              <a:rPr lang="ru-RU" sz="4800" b="1" i="1" dirty="0" smtClean="0">
                <a:solidFill>
                  <a:schemeClr val="tx2">
                    <a:lumMod val="75000"/>
                  </a:schemeClr>
                </a:solidFill>
              </a:rPr>
              <a:t>Автор: Князев Егор.</a:t>
            </a:r>
            <a:endParaRPr lang="ru-RU" sz="48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950" y="3500438"/>
            <a:ext cx="2286016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im7-tub-ru.yandex.net/i?id=23606709-67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42844" y="0"/>
            <a:ext cx="878687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solidFill>
                  <a:schemeClr val="tx2">
                    <a:lumMod val="75000"/>
                  </a:schemeClr>
                </a:solidFill>
              </a:rPr>
              <a:t>Весна.</a:t>
            </a:r>
          </a:p>
          <a:p>
            <a:pPr algn="ctr"/>
            <a:r>
              <a:rPr lang="ru-RU" sz="4400" b="1" i="1" dirty="0" smtClean="0">
                <a:solidFill>
                  <a:schemeClr val="tx2">
                    <a:lumMod val="75000"/>
                  </a:schemeClr>
                </a:solidFill>
              </a:rPr>
              <a:t>Солнечная, румяная.</a:t>
            </a:r>
          </a:p>
          <a:p>
            <a:pPr algn="ctr"/>
            <a:r>
              <a:rPr lang="ru-RU" sz="4400" b="1" i="1" dirty="0" smtClean="0">
                <a:solidFill>
                  <a:schemeClr val="tx2">
                    <a:lumMod val="75000"/>
                  </a:schemeClr>
                </a:solidFill>
              </a:rPr>
              <a:t>Играет, зеленеет, веселит.</a:t>
            </a:r>
          </a:p>
          <a:p>
            <a:pPr algn="ctr"/>
            <a:r>
              <a:rPr lang="ru-RU" sz="4400" b="1" i="1" dirty="0" smtClean="0">
                <a:solidFill>
                  <a:schemeClr val="tx2">
                    <a:lumMod val="75000"/>
                  </a:schemeClr>
                </a:solidFill>
              </a:rPr>
              <a:t>Весна в окно стучится.</a:t>
            </a:r>
          </a:p>
          <a:p>
            <a:pPr algn="ctr"/>
            <a:r>
              <a:rPr lang="ru-RU" sz="4400" b="1" i="1" dirty="0" smtClean="0">
                <a:solidFill>
                  <a:schemeClr val="tx2">
                    <a:lumMod val="75000"/>
                  </a:schemeClr>
                </a:solidFill>
              </a:rPr>
              <a:t>Весело!</a:t>
            </a:r>
          </a:p>
          <a:p>
            <a:r>
              <a:rPr lang="ru-RU" sz="4400" b="1" i="1" dirty="0" smtClean="0">
                <a:solidFill>
                  <a:schemeClr val="tx2">
                    <a:lumMod val="75000"/>
                  </a:schemeClr>
                </a:solidFill>
              </a:rPr>
              <a:t>Автор: Щекочихина </a:t>
            </a:r>
            <a:r>
              <a:rPr lang="ru-RU" sz="4400" b="1" i="1" dirty="0" err="1" smtClean="0">
                <a:solidFill>
                  <a:schemeClr val="tx2">
                    <a:lumMod val="75000"/>
                  </a:schemeClr>
                </a:solidFill>
              </a:rPr>
              <a:t>Камилла</a:t>
            </a:r>
            <a:r>
              <a:rPr lang="ru-RU" sz="4400" b="1" i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sz="44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3" descr="C:\Documents and Settings\Мама\Рабочий стол\уменьшенное фото\IMG_3042 (147)_thum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4143380"/>
            <a:ext cx="2214578" cy="27146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im7-tub-ru.yandex.net/i?id=23606709-67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42844" y="214290"/>
            <a:ext cx="878687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i="1" dirty="0" smtClean="0">
                <a:solidFill>
                  <a:schemeClr val="tx2">
                    <a:lumMod val="75000"/>
                  </a:schemeClr>
                </a:solidFill>
              </a:rPr>
              <a:t>Весна.</a:t>
            </a:r>
          </a:p>
          <a:p>
            <a:pPr algn="ctr"/>
            <a:r>
              <a:rPr lang="ru-RU" sz="4800" b="1" i="1" dirty="0" smtClean="0">
                <a:solidFill>
                  <a:schemeClr val="tx2">
                    <a:lumMod val="75000"/>
                  </a:schemeClr>
                </a:solidFill>
              </a:rPr>
              <a:t>Веселая, яркая.</a:t>
            </a:r>
          </a:p>
          <a:p>
            <a:pPr algn="ctr"/>
            <a:r>
              <a:rPr lang="ru-RU" sz="4800" b="1" i="1" dirty="0" smtClean="0">
                <a:solidFill>
                  <a:schemeClr val="tx2">
                    <a:lumMod val="75000"/>
                  </a:schemeClr>
                </a:solidFill>
              </a:rPr>
              <a:t>Греет, радует, цветет.</a:t>
            </a:r>
          </a:p>
          <a:p>
            <a:pPr algn="ctr"/>
            <a:r>
              <a:rPr lang="ru-RU" sz="4800" b="1" i="1" dirty="0" smtClean="0">
                <a:solidFill>
                  <a:schemeClr val="tx2">
                    <a:lumMod val="75000"/>
                  </a:schemeClr>
                </a:solidFill>
              </a:rPr>
              <a:t>Тает снег, бегут ручьи.</a:t>
            </a:r>
          </a:p>
          <a:p>
            <a:pPr algn="ctr"/>
            <a:r>
              <a:rPr lang="ru-RU" sz="4800" b="1" i="1" dirty="0" smtClean="0">
                <a:solidFill>
                  <a:schemeClr val="tx2">
                    <a:lumMod val="75000"/>
                  </a:schemeClr>
                </a:solidFill>
              </a:rPr>
              <a:t>Радость!</a:t>
            </a:r>
          </a:p>
          <a:p>
            <a:r>
              <a:rPr lang="ru-RU" sz="4800" b="1" i="1" dirty="0" smtClean="0">
                <a:solidFill>
                  <a:schemeClr val="tx2">
                    <a:lumMod val="75000"/>
                  </a:schemeClr>
                </a:solidFill>
              </a:rPr>
              <a:t>Автор: Петров Степан.</a:t>
            </a:r>
            <a:endParaRPr lang="ru-RU" sz="48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3" descr="C:\Documents and Settings\Мама\Рабочий стол\уменьшенное фото\IMG_3090_thum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7984" y="3714752"/>
            <a:ext cx="2286016" cy="29289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228</Words>
  <Application>Microsoft Office PowerPoint</Application>
  <PresentationFormat>Экран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Синквейн «Весна». Литературный проект 2 класса «Б».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Синквейн «Осень». Литературный проект 2 класса «Б».</dc:title>
  <dc:creator>Каратеева</dc:creator>
  <cp:lastModifiedBy>Каратеева</cp:lastModifiedBy>
  <cp:revision>9</cp:revision>
  <dcterms:created xsi:type="dcterms:W3CDTF">2013-03-20T15:24:09Z</dcterms:created>
  <dcterms:modified xsi:type="dcterms:W3CDTF">2013-03-20T16:49:39Z</dcterms:modified>
</cp:coreProperties>
</file>