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3" r:id="rId5"/>
    <p:sldId id="260" r:id="rId6"/>
    <p:sldId id="261" r:id="rId7"/>
    <p:sldId id="262" r:id="rId8"/>
    <p:sldId id="264" r:id="rId9"/>
    <p:sldId id="265" r:id="rId10"/>
    <p:sldId id="267" r:id="rId11"/>
    <p:sldId id="269" r:id="rId12"/>
    <p:sldId id="270" r:id="rId13"/>
    <p:sldId id="272" r:id="rId14"/>
    <p:sldId id="273" r:id="rId15"/>
    <p:sldId id="271" r:id="rId16"/>
    <p:sldId id="27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ая\Наташа\ДОУ 316\Открытые занятия\9. Спорт - это здоровье. 2011г\Открытое занятие Спорт-это здоровье\Раскрась олимпийское знам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064896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Рабочая\Наташа\ДОУ 316\Открытые занятия\9. Спорт - это здоровье. 2011г\Открытое занятие Спорт-это здоровье\Слайды\1 Олимпийский огонь и факел\93f5f2389b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2291333" cy="2360171"/>
          </a:xfrm>
          <a:prstGeom prst="rect">
            <a:avLst/>
          </a:prstGeom>
          <a:noFill/>
        </p:spPr>
      </p:pic>
      <p:pic>
        <p:nvPicPr>
          <p:cNvPr id="12291" name="Picture 3" descr="D:\Рабочая\Наташа\ДОУ 316\Открытые занятия\9. Спорт - это здоровье. 2011г\Открытое занятие Спорт-это здоровье\Слайды\1 Олимпийский огонь и факел\Факел 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60648"/>
            <a:ext cx="1878045" cy="2817068"/>
          </a:xfrm>
          <a:prstGeom prst="rect">
            <a:avLst/>
          </a:prstGeom>
          <a:noFill/>
        </p:spPr>
      </p:pic>
      <p:pic>
        <p:nvPicPr>
          <p:cNvPr id="12292" name="Picture 4" descr="D:\Рабочая\Наташа\ДОУ 316\Открытые занятия\9. Спорт - это здоровье. 2011г\Открытое занятие Спорт-это здоровье\Слайды\1 Олимпийский огонь и факел\Факел1_vancouver_2010_torch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068960"/>
            <a:ext cx="2056166" cy="3096344"/>
          </a:xfrm>
          <a:prstGeom prst="rect">
            <a:avLst/>
          </a:prstGeom>
          <a:noFill/>
        </p:spPr>
      </p:pic>
      <p:pic>
        <p:nvPicPr>
          <p:cNvPr id="12293" name="Picture 5" descr="D:\Рабочая\Наташа\ДОУ 316\Открытые занятия\9. Спорт - это здоровье. 2011г\Открытое занятие Спорт-это здоровье\Слайды\1 Олимпийский огонь и факел\Факе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429000"/>
            <a:ext cx="2069976" cy="2759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Рабочая\Наташа\ДОУ 316\Открытые занятия\9. Спорт - это здоровье. 2011г\Открытое занятие Спорт-это здоровье\Слайды\6 Кубок\Куб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2857500" cy="4000500"/>
          </a:xfrm>
          <a:prstGeom prst="rect">
            <a:avLst/>
          </a:prstGeom>
          <a:noFill/>
        </p:spPr>
      </p:pic>
      <p:pic>
        <p:nvPicPr>
          <p:cNvPr id="15363" name="Picture 3" descr="D:\Рабочая\Наташа\ДОУ 316\Открытые занятия\9. Спорт - это здоровье. 2011г\Открытое занятие Спорт-это здоровье\Слайды\3 Девиз\БЫСТРЕЕ, ВЫШЕ, СИЛЬНЕЕ!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76872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Рабочая\Наташа\ДОУ 316\Открытые занятия\9. Спорт - это здоровье. 2011г\Открытое занятие Спорт-это здоровье\Слайды\2 Знамя\1 Знамя Олимпийских иг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755576" y="260648"/>
            <a:ext cx="3243424" cy="2424459"/>
          </a:xfrm>
          <a:prstGeom prst="rect">
            <a:avLst/>
          </a:prstGeom>
          <a:noFill/>
        </p:spPr>
      </p:pic>
      <p:pic>
        <p:nvPicPr>
          <p:cNvPr id="14340" name="Picture 4" descr="D:\Рабочая\Наташа\ДОУ 316\Открытые занятия\9. Спорт - это здоровье. 2011г\Открытое занятие Спорт-это здоровье\Слайды\2 Знамя\3 Поднятие знамен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645024"/>
            <a:ext cx="3721596" cy="2736304"/>
          </a:xfrm>
          <a:prstGeom prst="rect">
            <a:avLst/>
          </a:prstGeom>
          <a:noFill/>
        </p:spPr>
      </p:pic>
      <p:pic>
        <p:nvPicPr>
          <p:cNvPr id="14339" name="Picture 3" descr="D:\Рабочая\Наташа\ДОУ 316\Открытые занятия\9. Спорт - это здоровье. 2011г\Открытое занятие Спорт-это здоровье\Слайды\2 Знамя\2 Вынос знамен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844824"/>
            <a:ext cx="4445000" cy="290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Рабочая\Наташа\ДОУ 316\Открытые занятия\9. Спорт - это здоровье. 2011г\Открытое занятие Спорт-это здоровье\Слайды\7 Медали\5.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620688"/>
            <a:ext cx="2952328" cy="1964848"/>
          </a:xfrm>
          <a:prstGeom prst="rect">
            <a:avLst/>
          </a:prstGeom>
          <a:noFill/>
        </p:spPr>
      </p:pic>
      <p:pic>
        <p:nvPicPr>
          <p:cNvPr id="16387" name="Picture 3" descr="D:\Рабочая\Наташа\ДОУ 316\Открытые занятия\9. Спорт - это здоровье. 2011г\Открытое занятие Спорт-это здоровье\Слайды\7 Медали\61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48680"/>
            <a:ext cx="3337173" cy="2516557"/>
          </a:xfrm>
          <a:prstGeom prst="rect">
            <a:avLst/>
          </a:prstGeom>
          <a:noFill/>
        </p:spPr>
      </p:pic>
      <p:pic>
        <p:nvPicPr>
          <p:cNvPr id="16388" name="Picture 4" descr="D:\Рабочая\Наташа\ДОУ 316\Открытые занятия\9. Спорт - это здоровье. 2011г\Открытое занятие Спорт-это здоровье\Слайды\7 Медали\tor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429000"/>
            <a:ext cx="2133401" cy="2805390"/>
          </a:xfrm>
          <a:prstGeom prst="rect">
            <a:avLst/>
          </a:prstGeom>
          <a:noFill/>
        </p:spPr>
      </p:pic>
      <p:pic>
        <p:nvPicPr>
          <p:cNvPr id="16389" name="Picture 5" descr="D:\Рабочая\Наташа\ДОУ 316\Открытые занятия\9. Спорт - это здоровье. 2011г\Открытое занятие Спорт-это здоровье\Слайды\7 Медали\Медал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996952"/>
            <a:ext cx="3384376" cy="3302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Рабочая\Наташа\ДОУ 316\Открытые занятия\9. Спорт - это здоровье. 2011г\Открытое занятие Спорт-это здоровье\Слайды\4 Эмблема\1 pyatikonechnye-figury-3.jp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2165226" cy="1883747"/>
          </a:xfrm>
          <a:prstGeom prst="rect">
            <a:avLst/>
          </a:prstGeom>
          <a:noFill/>
        </p:spPr>
      </p:pic>
      <p:pic>
        <p:nvPicPr>
          <p:cNvPr id="17411" name="Picture 3" descr="D:\Рабочая\Наташа\ДОУ 316\Открытые занятия\9. Спорт - это здоровье. 2011г\Открытое занятие Спорт-это здоровье\Слайды\4 Эмблема\2 logo_and_olympic_mascot_1980_summer_olympic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4664"/>
            <a:ext cx="1872208" cy="2821801"/>
          </a:xfrm>
          <a:prstGeom prst="rect">
            <a:avLst/>
          </a:prstGeom>
          <a:noFill/>
        </p:spPr>
      </p:pic>
      <p:pic>
        <p:nvPicPr>
          <p:cNvPr id="17412" name="Picture 4" descr="D:\Рабочая\Наташа\ДОУ 316\Открытые занятия\9. Спорт - это здоровье. 2011г\Открытое занятие Спорт-это здоровье\Слайды\4 Эмблема\3 1265642423_722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501008"/>
            <a:ext cx="2160240" cy="2778444"/>
          </a:xfrm>
          <a:prstGeom prst="rect">
            <a:avLst/>
          </a:prstGeom>
          <a:noFill/>
        </p:spPr>
      </p:pic>
      <p:pic>
        <p:nvPicPr>
          <p:cNvPr id="17413" name="Picture 5" descr="D:\Рабочая\Наташа\ДОУ 316\Открытые занятия\9. Спорт - это здоровье. 2011г\Открытое занятие Спорт-это здоровье\Слайды\4 Эмблема\4 Эмблем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645024"/>
            <a:ext cx="1944216" cy="2391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 descr="D:\Рабочая\Наташа\ДОУ 316\Открытые занятия\9. Спорт - это здоровье. 2011г\Открытое занятие Спорт-это здоровье\Слайды\4 Эмблема\5 D8249AED-4C4D-46DF-8D66-5AE974B429C4_mw800_mh600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356992"/>
            <a:ext cx="4026024" cy="3019518"/>
          </a:xfrm>
          <a:prstGeom prst="rect">
            <a:avLst/>
          </a:prstGeom>
          <a:noFill/>
        </p:spPr>
      </p:pic>
      <p:pic>
        <p:nvPicPr>
          <p:cNvPr id="18434" name="Picture 2" descr="D:\Рабочая\Наташа\ДОУ 316\Открытые занятия\9. Спорт - это здоровье. 2011г\Открытое занятие Спорт-это здоровье\Слайды\4 Эмблема\6 image_114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5398755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D:\Рабочая\Наташа\ДОУ 316\Открытые занятия\9. Спорт - это здоровье. 2011г\Открытое занятие Спорт-это здоровье\Слайды\5 Талисман\Олимпийский Мишка Москвы-1980 го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2520280" cy="3780420"/>
          </a:xfrm>
          <a:prstGeom prst="rect">
            <a:avLst/>
          </a:prstGeom>
          <a:noFill/>
        </p:spPr>
      </p:pic>
      <p:pic>
        <p:nvPicPr>
          <p:cNvPr id="19459" name="Picture 3" descr="D:\Рабочая\Наташа\ДОУ 316\Открытые занятия\9. Спорт - это здоровье. 2011г\Открытое занятие Спорт-это здоровье\Слайды\5 Талисман\Талисманы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2656"/>
            <a:ext cx="3067422" cy="2680975"/>
          </a:xfrm>
          <a:prstGeom prst="rect">
            <a:avLst/>
          </a:prstGeom>
          <a:noFill/>
        </p:spPr>
      </p:pic>
      <p:pic>
        <p:nvPicPr>
          <p:cNvPr id="19460" name="Picture 4" descr="D:\Рабочая\Наташа\ДОУ 316\Открытые занятия\9. Спорт - это здоровье. 2011г\Открытое занятие Спорт-это здоровье\Слайды\5 Талисман\Талисманы российской сборно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356992"/>
            <a:ext cx="3533378" cy="2897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D:\Рабочая\Наташа\ДОУ 316\Открытые занятия\9. Спорт - это здоровье. 2011г\Открытое занятие Спорт-это здоровье\Слайды\5 Талисман\Сочи-2014\Финалисты\Белый ми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3384376" cy="2811636"/>
          </a:xfrm>
          <a:prstGeom prst="rect">
            <a:avLst/>
          </a:prstGeom>
          <a:noFill/>
        </p:spPr>
      </p:pic>
      <p:pic>
        <p:nvPicPr>
          <p:cNvPr id="20483" name="Picture 3" descr="D:\Рабочая\Наташа\ДОУ 316\Открытые занятия\9. Спорт - это здоровье. 2011г\Открытое занятие Спорт-это здоровье\Слайды\5 Талисман\Сочи-2014\Финалисты\Зай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3763888" cy="2819900"/>
          </a:xfrm>
          <a:prstGeom prst="rect">
            <a:avLst/>
          </a:prstGeom>
          <a:noFill/>
        </p:spPr>
      </p:pic>
      <p:pic>
        <p:nvPicPr>
          <p:cNvPr id="20484" name="Picture 4" descr="D:\Рабочая\Наташа\ДОУ 316\Открытые занятия\9. Спорт - это здоровье. 2011г\Открытое занятие Спорт-это здоровье\Слайды\5 Талисман\Сочи-2014\Финалисты\Леопар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645024"/>
            <a:ext cx="3475856" cy="2823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Рабочая\Наташа\ДОУ 316\Открытые занятия\9. Спорт - это здоровье. 2011г\Открытое занятие Спорт-это здоровье\Слайды\1 Олимпийский огонь и факел\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496" y="305526"/>
            <a:ext cx="8383967" cy="5743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чая\Наташа\ДОУ 316\Открытые занятия\9. Спорт - это здоровье. 2011г\Открытое занятие Спорт-это здоровье\Слайды\1 Олимпийский огонь и факел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115745" cy="6086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Рабочая\Наташа\ДОУ 316\Открытые занятия\9. Спорт - это здоровье. 2011г\Открытое занятие Спорт-это здоровье\Слайды\1 Олимпийский огонь и факел\240308_123212_40230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D:\Рабочая\Наташа\ДОУ 316\Открытые занятия\9. Спорт - это здоровье. 2011г\Открытое занятие Спорт-это здоровье\Слайды\1 Олимпийский огонь и факел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9563"/>
            <a:ext cx="7620000" cy="623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Рабочая\Наташа\ДОУ 316\Открытые занятия\9. Спорт - это здоровье. 2011г\Открытое занятие Спорт-это здоровье\Слайды\1 Олимпийский огонь и факел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9563"/>
            <a:ext cx="7620000" cy="623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Рабочая\Наташа\ДОУ 316\Открытые занятия\9. Спорт - это здоровье. 2011г\Открытое занятие Спорт-это здоровье\Слайды\1 Олимпийский огонь и факел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9563"/>
            <a:ext cx="7620000" cy="623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Рабочая\Наташа\ДОУ 316\Открытые занятия\9. Спорт - это здоровье. 2011г\Открытое занятие Спорт-это здоровье\Слайды\1 Олимпийский огонь и факел\080324175814_inf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7056784" cy="576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Рабочая\Наташа\ДОУ 316\Открытые занятия\9. Спорт - это здоровье. 2011г\Открытое занятие Спорт-это здоровье\Слайды\1 Олимпийский огонь и факел\080324180055_inf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9563"/>
            <a:ext cx="7620000" cy="6071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Dima</cp:lastModifiedBy>
  <cp:revision>7</cp:revision>
  <dcterms:modified xsi:type="dcterms:W3CDTF">2014-02-07T22:03:44Z</dcterms:modified>
</cp:coreProperties>
</file>