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2208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27EF-A027-4BDA-8AA5-181B710FD947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628E-DEB4-4019-8F25-56D9829DC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446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27EF-A027-4BDA-8AA5-181B710FD947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628E-DEB4-4019-8F25-56D9829DC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423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27EF-A027-4BDA-8AA5-181B710FD947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628E-DEB4-4019-8F25-56D9829DC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609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27EF-A027-4BDA-8AA5-181B710FD947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628E-DEB4-4019-8F25-56D9829DC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569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27EF-A027-4BDA-8AA5-181B710FD947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628E-DEB4-4019-8F25-56D9829DC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88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27EF-A027-4BDA-8AA5-181B710FD947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628E-DEB4-4019-8F25-56D9829DC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956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27EF-A027-4BDA-8AA5-181B710FD947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628E-DEB4-4019-8F25-56D9829DC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884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27EF-A027-4BDA-8AA5-181B710FD947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628E-DEB4-4019-8F25-56D9829DC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887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27EF-A027-4BDA-8AA5-181B710FD947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628E-DEB4-4019-8F25-56D9829DC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634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27EF-A027-4BDA-8AA5-181B710FD947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628E-DEB4-4019-8F25-56D9829DC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51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427EF-A027-4BDA-8AA5-181B710FD947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8628E-DEB4-4019-8F25-56D9829DC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95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427EF-A027-4BDA-8AA5-181B710FD947}" type="datetimeFigureOut">
              <a:rPr lang="ru-RU" smtClean="0"/>
              <a:t>14.02.2014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8628E-DEB4-4019-8F25-56D9829DC4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317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Елена\Documents\УРОКИ ЗДОРОВЬЯ В СРЕДНЕЙ ГРУППЕ\уроки здоровья в семье\Слайд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8175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лена\Documents\УРОКИ ЗДОРОВЬЯ В СРЕДНЕЙ ГРУППЕ\уроки здоровья в семье\Слайд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649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Елена\Documents\УРОКИ ЗДОРОВЬЯ В СРЕДНЕЙ ГРУППЕ\уроки здоровья в семье\Слайд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571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Елена\Documents\УРОКИ ЗДОРОВЬЯ В СРЕДНЕЙ ГРУППЕ\уроки здоровья в семье\Слайд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0013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Елена</cp:lastModifiedBy>
  <cp:revision>2</cp:revision>
  <dcterms:created xsi:type="dcterms:W3CDTF">2014-02-14T15:50:35Z</dcterms:created>
  <dcterms:modified xsi:type="dcterms:W3CDTF">2014-02-14T16:46:30Z</dcterms:modified>
</cp:coreProperties>
</file>