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89D22-4E6B-4132-A886-443E8C085A9F}" type="datetimeFigureOut">
              <a:rPr lang="ru-RU" smtClean="0"/>
              <a:t>12.12.2012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CE1-2CA5-4C68-9F3E-BC797F8841E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89D22-4E6B-4132-A886-443E8C085A9F}" type="datetimeFigureOut">
              <a:rPr lang="ru-RU" smtClean="0"/>
              <a:t>12.12.2012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CE1-2CA5-4C68-9F3E-BC797F8841E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89D22-4E6B-4132-A886-443E8C085A9F}" type="datetimeFigureOut">
              <a:rPr lang="ru-RU" smtClean="0"/>
              <a:t>12.12.2012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CE1-2CA5-4C68-9F3E-BC797F8841E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89D22-4E6B-4132-A886-443E8C085A9F}" type="datetimeFigureOut">
              <a:rPr lang="ru-RU" smtClean="0"/>
              <a:t>12.12.2012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CE1-2CA5-4C68-9F3E-BC797F8841E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89D22-4E6B-4132-A886-443E8C085A9F}" type="datetimeFigureOut">
              <a:rPr lang="ru-RU" smtClean="0"/>
              <a:t>12.12.2012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CE1-2CA5-4C68-9F3E-BC797F8841E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89D22-4E6B-4132-A886-443E8C085A9F}" type="datetimeFigureOut">
              <a:rPr lang="ru-RU" smtClean="0"/>
              <a:t>12.12.2012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CE1-2CA5-4C68-9F3E-BC797F8841E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89D22-4E6B-4132-A886-443E8C085A9F}" type="datetimeFigureOut">
              <a:rPr lang="ru-RU" smtClean="0"/>
              <a:t>12.12.2012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CE1-2CA5-4C68-9F3E-BC797F8841E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89D22-4E6B-4132-A886-443E8C085A9F}" type="datetimeFigureOut">
              <a:rPr lang="ru-RU" smtClean="0"/>
              <a:t>12.12.2012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CE1-2CA5-4C68-9F3E-BC797F8841E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89D22-4E6B-4132-A886-443E8C085A9F}" type="datetimeFigureOut">
              <a:rPr lang="ru-RU" smtClean="0"/>
              <a:t>12.12.2012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CE1-2CA5-4C68-9F3E-BC797F8841E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89D22-4E6B-4132-A886-443E8C085A9F}" type="datetimeFigureOut">
              <a:rPr lang="ru-RU" smtClean="0"/>
              <a:t>12.12.2012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CE1-2CA5-4C68-9F3E-BC797F8841E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89D22-4E6B-4132-A886-443E8C085A9F}" type="datetimeFigureOut">
              <a:rPr lang="ru-RU" smtClean="0"/>
              <a:t>12.12.2012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26CE1-2CA5-4C68-9F3E-BC797F8841E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89D22-4E6B-4132-A886-443E8C085A9F}" type="datetimeFigureOut">
              <a:rPr lang="ru-RU" smtClean="0"/>
              <a:t>12.12.2012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26CE1-2CA5-4C68-9F3E-BC797F8841E1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8643966" cy="307181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Литературный проект 2 класса «Б»</a:t>
            </a:r>
            <a:b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«Объясняем пословицы и поговорки»</a:t>
            </a:r>
            <a:b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Остаться у разбитого корыта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6000768"/>
            <a:ext cx="8715436" cy="642942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Классный руководитель: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Каратеева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Н.А.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 descr="http://im5-tub-ru.yandex.net/i?id=382909952-4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643182"/>
            <a:ext cx="5357850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</a:rPr>
              <a:t>Остаться у разбитого корыта.</a:t>
            </a:r>
          </a:p>
          <a:p>
            <a:r>
              <a:rPr lang="ru-RU" sz="3200" i="1" dirty="0" smtClean="0">
                <a:solidFill>
                  <a:schemeClr val="tx2">
                    <a:lumMod val="50000"/>
                  </a:schemeClr>
                </a:solidFill>
              </a:rPr>
              <a:t>Я </a:t>
            </a:r>
            <a:r>
              <a:rPr lang="ru-RU" sz="3200" i="1" dirty="0">
                <a:solidFill>
                  <a:schemeClr val="tx2">
                    <a:lumMod val="50000"/>
                  </a:schemeClr>
                </a:solidFill>
              </a:rPr>
              <a:t>собирал яблоки в пакет. Я видел, что пакет вот-вот порвется, но мне всё было мало. Вдруг пакет порвался! Много захочешь – последнее потеряешь. Остался я без яблок</a:t>
            </a:r>
            <a:r>
              <a:rPr lang="ru-RU" sz="3200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sz="3200" i="1" dirty="0" smtClean="0">
                <a:solidFill>
                  <a:schemeClr val="tx2">
                    <a:lumMod val="50000"/>
                  </a:schemeClr>
                </a:solidFill>
              </a:rPr>
              <a:t>Автор:  </a:t>
            </a:r>
            <a:r>
              <a:rPr lang="ru-RU" sz="3200" i="1" dirty="0" smtClean="0">
                <a:solidFill>
                  <a:srgbClr val="C00000"/>
                </a:solidFill>
              </a:rPr>
              <a:t>Миша Чирков</a:t>
            </a:r>
            <a:r>
              <a:rPr lang="ru-RU" sz="3200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3200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098" name="Picture 2" descr="http://im6-tub-ru.yandex.net/i?id=345319871-1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429000"/>
            <a:ext cx="3643338" cy="3071834"/>
          </a:xfrm>
          <a:prstGeom prst="rect">
            <a:avLst/>
          </a:prstGeom>
          <a:noFill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3429000"/>
            <a:ext cx="285752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0"/>
            <a:ext cx="871543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i="1" dirty="0" smtClean="0">
                <a:solidFill>
                  <a:srgbClr val="C00000"/>
                </a:solidFill>
              </a:rPr>
              <a:t>Остаться у разбитого корыта.</a:t>
            </a:r>
          </a:p>
          <a:p>
            <a:r>
              <a:rPr lang="ru-RU" sz="4000" i="1" dirty="0" smtClean="0"/>
              <a:t>Одна </a:t>
            </a:r>
            <a:r>
              <a:rPr lang="ru-RU" sz="4000" i="1" dirty="0"/>
              <a:t>девочка каждый день меняла друзей. Не ценила своих друзей. Наконец она осталась одна. Она осталась у разбитого корыта</a:t>
            </a:r>
            <a:r>
              <a:rPr lang="ru-RU" sz="4000" i="1" dirty="0" smtClean="0"/>
              <a:t>.</a:t>
            </a:r>
          </a:p>
          <a:p>
            <a:r>
              <a:rPr lang="ru-RU" sz="4000" i="1" dirty="0" smtClean="0"/>
              <a:t>Автор: </a:t>
            </a:r>
            <a:r>
              <a:rPr lang="ru-RU" sz="4000" i="1" dirty="0" smtClean="0">
                <a:solidFill>
                  <a:srgbClr val="C00000"/>
                </a:solidFill>
              </a:rPr>
              <a:t>Катя </a:t>
            </a:r>
            <a:r>
              <a:rPr lang="ru-RU" sz="4000" i="1" dirty="0" err="1" smtClean="0">
                <a:solidFill>
                  <a:srgbClr val="C00000"/>
                </a:solidFill>
              </a:rPr>
              <a:t>Хюппенен</a:t>
            </a:r>
            <a:r>
              <a:rPr lang="ru-RU" sz="4000" i="1" dirty="0" smtClean="0">
                <a:solidFill>
                  <a:srgbClr val="C00000"/>
                </a:solidFill>
              </a:rPr>
              <a:t>.</a:t>
            </a:r>
            <a:endParaRPr lang="ru-RU" sz="4000" i="1" dirty="0">
              <a:solidFill>
                <a:srgbClr val="C00000"/>
              </a:solidFill>
            </a:endParaRPr>
          </a:p>
        </p:txBody>
      </p:sp>
      <p:pic>
        <p:nvPicPr>
          <p:cNvPr id="15362" name="Picture 2" descr="C:\Documents and Settings\Мама\Рабочий стол\ФОТО детей\Катя Хюппене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2" y="3643314"/>
            <a:ext cx="2714644" cy="2928958"/>
          </a:xfrm>
          <a:prstGeom prst="rect">
            <a:avLst/>
          </a:prstGeom>
          <a:noFill/>
        </p:spPr>
      </p:pic>
      <p:pic>
        <p:nvPicPr>
          <p:cNvPr id="15364" name="Picture 4" descr="http://im8-tub-ru.yandex.net/i?id=321254757-3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3929066"/>
            <a:ext cx="2857520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</a:rPr>
              <a:t>Остаться у разбитого корыта</a:t>
            </a:r>
            <a:r>
              <a:rPr lang="ru-RU" sz="3200" i="1" dirty="0" smtClean="0"/>
              <a:t>.</a:t>
            </a:r>
          </a:p>
          <a:p>
            <a:r>
              <a:rPr lang="ru-RU" sz="3200" i="1" dirty="0" smtClean="0">
                <a:solidFill>
                  <a:schemeClr val="tx2">
                    <a:lumMod val="50000"/>
                  </a:schemeClr>
                </a:solidFill>
              </a:rPr>
              <a:t>У </a:t>
            </a:r>
            <a:r>
              <a:rPr lang="ru-RU" sz="3200" i="1" dirty="0">
                <a:solidFill>
                  <a:schemeClr val="tx2">
                    <a:lumMod val="50000"/>
                  </a:schemeClr>
                </a:solidFill>
              </a:rPr>
              <a:t>Пети было много </a:t>
            </a:r>
            <a:r>
              <a:rPr lang="ru-RU" sz="3200" i="1" dirty="0" smtClean="0">
                <a:solidFill>
                  <a:schemeClr val="tx2">
                    <a:lumMod val="50000"/>
                  </a:schemeClr>
                </a:solidFill>
              </a:rPr>
              <a:t>игрушек.  Дети </a:t>
            </a:r>
            <a:r>
              <a:rPr lang="ru-RU" sz="3200" i="1" dirty="0">
                <a:solidFill>
                  <a:schemeClr val="tx2">
                    <a:lumMod val="50000"/>
                  </a:schemeClr>
                </a:solidFill>
              </a:rPr>
              <a:t>попросили его дать им поиграть, но Петя был жадный. Он никому не разрешал брать его игрушки. И тогда все ребята перестали с ним дружить. Остался Петя у разбитого корыта</a:t>
            </a:r>
            <a:r>
              <a:rPr lang="ru-RU" sz="3200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ru-RU" sz="3200" i="1" dirty="0" smtClean="0">
                <a:solidFill>
                  <a:schemeClr val="tx2">
                    <a:lumMod val="50000"/>
                  </a:schemeClr>
                </a:solidFill>
              </a:rPr>
              <a:t>Автор:</a:t>
            </a:r>
            <a:r>
              <a:rPr lang="ru-RU" sz="3200" i="1" dirty="0" smtClean="0"/>
              <a:t> </a:t>
            </a:r>
            <a:r>
              <a:rPr lang="ru-RU" sz="3200" i="1" dirty="0" smtClean="0">
                <a:solidFill>
                  <a:srgbClr val="C00000"/>
                </a:solidFill>
              </a:rPr>
              <a:t>Степа Петров.</a:t>
            </a:r>
            <a:endParaRPr lang="ru-RU" sz="3200" i="1" dirty="0">
              <a:solidFill>
                <a:srgbClr val="C00000"/>
              </a:solidFill>
            </a:endParaRPr>
          </a:p>
        </p:txBody>
      </p:sp>
      <p:pic>
        <p:nvPicPr>
          <p:cNvPr id="16386" name="Picture 2" descr="C:\Documents and Settings\Мама\Рабочий стол\ФОТО детей\открытый урок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3429000"/>
            <a:ext cx="2857520" cy="3143272"/>
          </a:xfrm>
          <a:prstGeom prst="rect">
            <a:avLst/>
          </a:prstGeom>
          <a:noFill/>
        </p:spPr>
      </p:pic>
      <p:pic>
        <p:nvPicPr>
          <p:cNvPr id="16388" name="Picture 4" descr="http://im2-tub-ru.yandex.net/i?id=36623849-3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3786190"/>
            <a:ext cx="2857520" cy="27146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64399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Остаться у разбитого корыта.</a:t>
            </a:r>
          </a:p>
          <a:p>
            <a:r>
              <a:rPr lang="ru-RU" sz="3200" dirty="0" smtClean="0"/>
              <a:t>Было </a:t>
            </a:r>
            <a:r>
              <a:rPr lang="ru-RU" sz="3200" dirty="0"/>
              <a:t>два друга. Их звали Егор и Саша. Однажды они поссорились. Саша ударил Егора. Егор обиделся и не стал дружить с Сашей. Так Саша остался у разбитого корыта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Автор: </a:t>
            </a:r>
            <a:r>
              <a:rPr lang="ru-RU" sz="3200" dirty="0" smtClean="0">
                <a:solidFill>
                  <a:srgbClr val="C00000"/>
                </a:solidFill>
              </a:rPr>
              <a:t>Настя </a:t>
            </a:r>
            <a:r>
              <a:rPr lang="ru-RU" sz="3200" dirty="0" err="1" smtClean="0">
                <a:solidFill>
                  <a:srgbClr val="C00000"/>
                </a:solidFill>
              </a:rPr>
              <a:t>Бокоева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2928934"/>
            <a:ext cx="321471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 descr="http://im2-tub-ru.yandex.net/i?id=44780725-3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3571876"/>
            <a:ext cx="3286148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>
                <a:solidFill>
                  <a:srgbClr val="C00000"/>
                </a:solidFill>
              </a:rPr>
              <a:t>Остаться у разбитого корыта.</a:t>
            </a:r>
          </a:p>
          <a:p>
            <a:r>
              <a:rPr lang="ru-RU" sz="3600" i="1" dirty="0" smtClean="0"/>
              <a:t>Кошка </a:t>
            </a:r>
            <a:r>
              <a:rPr lang="ru-RU" sz="3600" i="1" dirty="0"/>
              <a:t>поймала мышку. Мало ей показалось. Погналась она за второй</a:t>
            </a:r>
            <a:r>
              <a:rPr lang="ru-RU" sz="3600" i="1" dirty="0" smtClean="0"/>
              <a:t>. Поймала</a:t>
            </a:r>
            <a:r>
              <a:rPr lang="ru-RU" sz="3600" i="1" dirty="0"/>
              <a:t>. Погналась за третьей.  Не поймала третью мышку, да и те две убежали</a:t>
            </a:r>
            <a:r>
              <a:rPr lang="ru-RU" sz="3600" i="1" dirty="0" smtClean="0"/>
              <a:t>. Осталась </a:t>
            </a:r>
            <a:r>
              <a:rPr lang="ru-RU" sz="3600" i="1" dirty="0"/>
              <a:t>кошка у разбитого корыта</a:t>
            </a:r>
            <a:r>
              <a:rPr lang="ru-RU" sz="3600" i="1" dirty="0" smtClean="0"/>
              <a:t>.</a:t>
            </a:r>
          </a:p>
          <a:p>
            <a:r>
              <a:rPr lang="ru-RU" sz="3600" i="1" dirty="0" smtClean="0"/>
              <a:t>Автор: </a:t>
            </a:r>
            <a:r>
              <a:rPr lang="ru-RU" sz="3600" i="1" dirty="0" smtClean="0">
                <a:solidFill>
                  <a:srgbClr val="C00000"/>
                </a:solidFill>
              </a:rPr>
              <a:t>Максим </a:t>
            </a:r>
            <a:r>
              <a:rPr lang="ru-RU" sz="3600" i="1" dirty="0" err="1" smtClean="0">
                <a:solidFill>
                  <a:srgbClr val="C00000"/>
                </a:solidFill>
              </a:rPr>
              <a:t>Ряднов</a:t>
            </a:r>
            <a:r>
              <a:rPr lang="ru-RU" sz="3600" i="1" dirty="0" smtClean="0">
                <a:solidFill>
                  <a:srgbClr val="C00000"/>
                </a:solidFill>
              </a:rPr>
              <a:t>.</a:t>
            </a:r>
            <a:endParaRPr lang="ru-RU" sz="3600" i="1" dirty="0">
              <a:solidFill>
                <a:srgbClr val="C00000"/>
              </a:solidFill>
            </a:endParaRPr>
          </a:p>
        </p:txBody>
      </p:sp>
      <p:pic>
        <p:nvPicPr>
          <p:cNvPr id="18434" name="Picture 2" descr="C:\Documents and Settings\Мама\Рабочий стол\ФОТО детей\IMG_01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3857628"/>
            <a:ext cx="2714644" cy="2643206"/>
          </a:xfrm>
          <a:prstGeom prst="rect">
            <a:avLst/>
          </a:prstGeom>
          <a:noFill/>
        </p:spPr>
      </p:pic>
      <p:pic>
        <p:nvPicPr>
          <p:cNvPr id="18436" name="Picture 4" descr="http://im6-tub-ru.yandex.net/i?id=19734746-4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4429132"/>
            <a:ext cx="4495818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64399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</a:rPr>
              <a:t>Остаться у разбитого корыта.</a:t>
            </a:r>
          </a:p>
          <a:p>
            <a:r>
              <a:rPr lang="ru-RU" sz="3200" i="1" dirty="0" smtClean="0"/>
              <a:t>Один </a:t>
            </a:r>
            <a:r>
              <a:rPr lang="ru-RU" sz="3200" i="1" dirty="0"/>
              <a:t>мальчик никогда не делал уроки сам. Он все время списывал у кого-нибудь и получал хорошие отметки. Но на контрольной его посадили одного, и он получил «два». Так этот мальчик остался у разбитого корыта</a:t>
            </a:r>
            <a:r>
              <a:rPr lang="ru-RU" sz="3200" i="1" dirty="0" smtClean="0"/>
              <a:t>.</a:t>
            </a:r>
          </a:p>
          <a:p>
            <a:r>
              <a:rPr lang="ru-RU" sz="3200" i="1" dirty="0" smtClean="0"/>
              <a:t>Автор: </a:t>
            </a:r>
            <a:r>
              <a:rPr lang="ru-RU" sz="3200" i="1" dirty="0" smtClean="0">
                <a:solidFill>
                  <a:srgbClr val="C00000"/>
                </a:solidFill>
              </a:rPr>
              <a:t>Миша </a:t>
            </a:r>
            <a:r>
              <a:rPr lang="ru-RU" sz="3200" i="1" dirty="0" err="1" smtClean="0">
                <a:solidFill>
                  <a:srgbClr val="C00000"/>
                </a:solidFill>
              </a:rPr>
              <a:t>Сафьяновский</a:t>
            </a:r>
            <a:r>
              <a:rPr lang="ru-RU" sz="3200" i="1" dirty="0" smtClean="0">
                <a:solidFill>
                  <a:srgbClr val="C00000"/>
                </a:solidFill>
              </a:rPr>
              <a:t>.</a:t>
            </a:r>
            <a:endParaRPr lang="ru-RU" sz="3200" i="1" dirty="0">
              <a:solidFill>
                <a:srgbClr val="C00000"/>
              </a:solidFill>
            </a:endParaRPr>
          </a:p>
        </p:txBody>
      </p:sp>
      <p:pic>
        <p:nvPicPr>
          <p:cNvPr id="19458" name="Picture 2" descr="C:\Documents and Settings\Мама\Рабочий стол\ФОТО детей\IMG_01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3500438"/>
            <a:ext cx="3028953" cy="3071834"/>
          </a:xfrm>
          <a:prstGeom prst="rect">
            <a:avLst/>
          </a:prstGeom>
          <a:noFill/>
        </p:spPr>
      </p:pic>
      <p:pic>
        <p:nvPicPr>
          <p:cNvPr id="19460" name="Picture 4" descr="http://im3-tub-ru.yandex.net/i?id=87915407-1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3929066"/>
            <a:ext cx="3071834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282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Литературный проект 2 класса «Б» «Объясняем пословицы и поговорки» Остаться у разбитого корыта.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Литературный проект 2 класса «Б» «Объясняем пословицы и поговорки» Остаться у разбитого корыта.</dc:title>
  <dc:creator>Каратеева</dc:creator>
  <cp:lastModifiedBy>Каратеева</cp:lastModifiedBy>
  <cp:revision>5</cp:revision>
  <dcterms:created xsi:type="dcterms:W3CDTF">2012-12-12T11:55:15Z</dcterms:created>
  <dcterms:modified xsi:type="dcterms:W3CDTF">2012-12-12T12:41:46Z</dcterms:modified>
</cp:coreProperties>
</file>