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58" r:id="rId7"/>
    <p:sldId id="261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653"/>
            <a:ext cx="4279542" cy="61386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62188" y="440060"/>
            <a:ext cx="3932797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</a:p>
          <a:p>
            <a:pPr algn="ctr"/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algn="ctr"/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892479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«На языке медок,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 на уме ледок»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 ком из героев эта фраза?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Обоснуй.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80785"/>
            <a:ext cx="4253458" cy="32411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2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8694" y="548680"/>
            <a:ext cx="59066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1" y="1988840"/>
            <a:ext cx="3835402" cy="34099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1720" y="605741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Чтение сказки по ролям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929" y="0"/>
            <a:ext cx="78365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Кто из героев понравился больше?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Из-за чего?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9373"/>
            <a:ext cx="2952328" cy="2159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77" y="4551843"/>
            <a:ext cx="2754496" cy="22014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7" y="2585323"/>
            <a:ext cx="2571429" cy="3092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9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544" y="332656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708920"/>
            <a:ext cx="6616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Пересказ сказки от  лица Тетерева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991"/>
            <a:ext cx="2945726" cy="3252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1475148" y="0"/>
            <a:ext cx="67687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отличается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народная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авторской?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991"/>
            <a:ext cx="4192785" cy="3252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2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8680"/>
            <a:ext cx="7669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Знакомство со сказкой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87" y="1700807"/>
            <a:ext cx="3356102" cy="47554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усские народные сказки - Лиса и тетере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772816" y="2780928"/>
            <a:ext cx="819444" cy="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7" y="8353"/>
            <a:ext cx="75021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Какие впечатления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 тебя от сказки?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62679"/>
            <a:ext cx="3795888" cy="3310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33070" y="5373216"/>
            <a:ext cx="5077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Прокомментируй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1005" y="341462"/>
            <a:ext cx="72286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ты думаешь, какова тема этого текста?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4043599"/>
            <a:ext cx="7272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Что хотел показать нам автор этой сказкой?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928"/>
            <a:ext cx="2448272" cy="24482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81" y="3791052"/>
            <a:ext cx="2259419" cy="22594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48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76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Прочитай, как Лиса приветствовала Тетерева?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303417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Учебник, стр. 39 -  40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82220"/>
            <a:ext cx="5233085" cy="3202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-51210" y="4984867"/>
            <a:ext cx="9195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Как можно назвать такую речь?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20" y="263837"/>
            <a:ext cx="913068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Лесть   </a:t>
            </a:r>
          </a:p>
          <a:p>
            <a:pPr algn="ctr"/>
            <a:endParaRPr lang="ru-RU" sz="6600" b="1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Притворство и восхваление кого-либо </a:t>
            </a:r>
          </a:p>
          <a:p>
            <a:pPr algn="ctr"/>
            <a:r>
              <a:rPr lang="ru-RU" sz="66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6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ади своей выгоды</a:t>
            </a:r>
            <a:endParaRPr lang="ru-RU" sz="66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54184" y="1677647"/>
            <a:ext cx="648951" cy="1584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82012"/>
            <a:ext cx="8038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Найди слова, характеризующие Лису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13352"/>
            <a:ext cx="5308122" cy="30079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220072" y="2660754"/>
            <a:ext cx="4392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Лисица</a:t>
            </a: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Притворилась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/Льстит, врёт о законах леса/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404664"/>
            <a:ext cx="9577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Как ты можешь описать Тетерева?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6509"/>
            <a:ext cx="4838700" cy="3867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90220" y="2505670"/>
            <a:ext cx="40537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Находчивый</a:t>
            </a:r>
          </a:p>
          <a:p>
            <a:pPr algn="ct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Умный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9948" y="5157192"/>
            <a:ext cx="291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138</Words>
  <Application>Microsoft Office PowerPoint</Application>
  <PresentationFormat>Экран (4:3)</PresentationFormat>
  <Paragraphs>45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Саша</cp:lastModifiedBy>
  <cp:revision>27</cp:revision>
  <dcterms:modified xsi:type="dcterms:W3CDTF">2013-09-10T16:31:09Z</dcterms:modified>
</cp:coreProperties>
</file>