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3"/>
  </p:notesMasterIdLst>
  <p:sldIdLst>
    <p:sldId id="257" r:id="rId2"/>
    <p:sldId id="268" r:id="rId3"/>
    <p:sldId id="269" r:id="rId4"/>
    <p:sldId id="270" r:id="rId5"/>
    <p:sldId id="282" r:id="rId6"/>
    <p:sldId id="271" r:id="rId7"/>
    <p:sldId id="277" r:id="rId8"/>
    <p:sldId id="278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75" r:id="rId19"/>
    <p:sldId id="293" r:id="rId20"/>
    <p:sldId id="279" r:id="rId21"/>
    <p:sldId id="28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660066"/>
    <a:srgbClr val="0000FF"/>
    <a:srgbClr val="CC3300"/>
    <a:srgbClr val="FF6600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1" autoAdjust="0"/>
    <p:restoredTop sz="86323" autoAdjust="0"/>
  </p:normalViewPr>
  <p:slideViewPr>
    <p:cSldViewPr>
      <p:cViewPr>
        <p:scale>
          <a:sx n="87" d="100"/>
          <a:sy n="87" d="100"/>
        </p:scale>
        <p:origin x="-570" y="9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notesViewPr>
    <p:cSldViewPr>
      <p:cViewPr varScale="1">
        <p:scale>
          <a:sx n="56" d="100"/>
          <a:sy n="56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1B7BC-1D6B-4F68-AC6B-CA27E539F5A0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85071-B492-42F0-9F0F-6D14A11D6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925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5071-B492-42F0-9F0F-6D14A11D606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207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5071-B492-42F0-9F0F-6D14A11D606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39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5071-B492-42F0-9F0F-6D14A11D606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277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5071-B492-42F0-9F0F-6D14A11D606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152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5071-B492-42F0-9F0F-6D14A11D606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171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5071-B492-42F0-9F0F-6D14A11D606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444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5071-B492-42F0-9F0F-6D14A11D606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989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5071-B492-42F0-9F0F-6D14A11D606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98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811F62-DA2A-4982-88ED-2808E08DDFCF}" type="datetimeFigureOut">
              <a:rPr lang="ru-RU" smtClean="0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DBB25-A779-4BEF-8E5B-E9F0E12BF9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A4829F-66B6-4FE2-B599-476C30104C60}" type="datetimeFigureOut">
              <a:rPr lang="ru-RU" smtClean="0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35549-199F-4FDA-82B2-7C90435CBC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FB5CB-876F-4890-A5FF-4AF1A4CEE6C9}" type="datetimeFigureOut">
              <a:rPr lang="ru-RU" smtClean="0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0E055-9A8A-4379-9EC4-E10003B38A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0A3AE2-6E8D-44EB-A61B-1CD9F21AE0C7}" type="datetimeFigureOut">
              <a:rPr lang="ru-RU" smtClean="0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9C66F-D85A-44C6-BE3B-DB0C1D4F66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006B17-A103-44EA-B12C-3729976D7D1F}" type="datetimeFigureOut">
              <a:rPr lang="ru-RU" smtClean="0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6236C0-4111-4BF9-A982-2B35560693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EB2A6C-6AE9-463F-A163-8CFDBEB24A91}" type="datetimeFigureOut">
              <a:rPr lang="ru-RU" smtClean="0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1D08C-2046-42DB-BE7A-B783C60B5C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0E4893-D84D-4F64-9093-FD1D6A5542AE}" type="datetimeFigureOut">
              <a:rPr lang="ru-RU" smtClean="0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47348-1172-4B78-854F-C3CF49A455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504282-F9D0-46F6-ADFD-5EC51F0F6C06}" type="datetimeFigureOut">
              <a:rPr lang="ru-RU" smtClean="0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9A714-87EB-4C12-878A-F789631606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C1F599-845A-427E-8062-507D0DFDEDAC}" type="datetimeFigureOut">
              <a:rPr lang="ru-RU" smtClean="0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7C187-1794-4F71-89D2-CCB69F9DF0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F6A14E-07EB-415B-BA93-DD353DF3B015}" type="datetimeFigureOut">
              <a:rPr lang="ru-RU" smtClean="0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E2318-B339-4E0D-9648-5000EAAFEA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1031AA-CD57-4652-ADE9-5D64A9943D0D}" type="datetimeFigureOut">
              <a:rPr lang="ru-RU" smtClean="0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C8F8747-FCCC-4475-9E3B-0E32538AF6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1000">
              <a:schemeClr val="accent2"/>
            </a:gs>
            <a:gs pos="92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4301408-8E4E-45D4-A81D-C4D6A97C006B}" type="datetimeFigureOut">
              <a:rPr lang="ru-RU" smtClean="0"/>
              <a:pPr>
                <a:defRPr/>
              </a:pPr>
              <a:t>11.02.2014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F9ED7F5-732D-4420-82E1-5E385E6E66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1928813" y="1071563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Прогимназия «Талант» №675</a:t>
            </a:r>
            <a:endParaRPr lang="ru-RU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1691680" y="1772816"/>
            <a:ext cx="5904656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4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«Навстречу Олимпиаде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3571875" y="3571875"/>
            <a:ext cx="4572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sz="2400" b="1" dirty="0" smtClean="0">
              <a:solidFill>
                <a:srgbClr val="C00000"/>
              </a:solidFill>
              <a:cs typeface="Arial" charset="0"/>
            </a:endParaRPr>
          </a:p>
          <a:p>
            <a:pPr algn="r"/>
            <a:endParaRPr lang="ru-RU" sz="2400" b="1" dirty="0">
              <a:solidFill>
                <a:srgbClr val="C00000"/>
              </a:solidFill>
              <a:cs typeface="Arial" charset="0"/>
            </a:endParaRPr>
          </a:p>
          <a:p>
            <a:pPr algn="r"/>
            <a:endParaRPr lang="ru-RU" sz="2400" b="1" dirty="0" smtClean="0">
              <a:solidFill>
                <a:srgbClr val="C00000"/>
              </a:solidFill>
              <a:cs typeface="Arial" charset="0"/>
            </a:endParaRPr>
          </a:p>
          <a:p>
            <a:pPr algn="r"/>
            <a:endParaRPr lang="ru-RU" sz="2400" b="1" dirty="0" smtClean="0">
              <a:solidFill>
                <a:srgbClr val="C00000"/>
              </a:solidFill>
              <a:cs typeface="Arial" charset="0"/>
            </a:endParaRPr>
          </a:p>
          <a:p>
            <a:pPr algn="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Воспитатели: Мурашко Г.А.</a:t>
            </a:r>
          </a:p>
          <a:p>
            <a:pPr algn="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Васильева Т.Т.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files.web2edu.ru/6b50f36f-92f9-4fe3-a13f-73c0c2efa156/d74b7db1-057b-4ded-9930-97c50b819f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36713"/>
            <a:ext cx="1872208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s53.mskobr.ru/images/cms/data/olimp_kol_t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21088"/>
            <a:ext cx="2528267" cy="165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ds53.mskobr.ru/images/cms/data/olimp_kol_t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02" y="4191677"/>
            <a:ext cx="2528267" cy="165911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04056"/>
          </a:xfrm>
        </p:spPr>
        <p:txBody>
          <a:bodyPr/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Книжка- самоделка «Олимпийские виды спорта»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vaev\Desktop\Таня\1\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456384" cy="43204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ev\Desktop\Таня\1\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763392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aev\Desktop\Таня\1\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3476" y="4149080"/>
            <a:ext cx="4104456" cy="23004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75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32048"/>
          </a:xfrm>
        </p:spPr>
        <p:txBody>
          <a:bodyPr/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на лучшую постройку «Дворец спорта».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vaev\Desktop\Таня\104CANON\IMG_010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847976" cy="27363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aev\Desktop\Таня\104CANON\IMG_012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904" y="1268760"/>
            <a:ext cx="3879519" cy="27363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aev\Desktop\Таня\104CANON\IMG_013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6637" y="3933056"/>
            <a:ext cx="4824536" cy="2592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34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432048"/>
          </a:xfrm>
        </p:spPr>
        <p:txBody>
          <a:bodyPr/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Конструирование из бумаги: «Олимпийский домик».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vaev\Desktop\Таня\104CANON\IMG_008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614500"/>
            <a:ext cx="3674098" cy="4694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099" name="Picture 3" descr="C:\Users\vaev\Desktop\Таня\104CANON\IMG_008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3650" y="1592796"/>
            <a:ext cx="4318790" cy="47165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6283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"Талисман Олимпиады"</a:t>
            </a:r>
            <a:endParaRPr lang="ru-RU" sz="32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vaev\Desktop\Таня\104CANON\IMG_00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560840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214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Лепка "Талисман Олимпиады" </a:t>
            </a:r>
          </a:p>
        </p:txBody>
      </p:sp>
      <p:pic>
        <p:nvPicPr>
          <p:cNvPr id="1026" name="Picture 2" descr="C:\Users\vaev\Desktop\Таня\фото с телефона\IMG-20140202-WA003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816424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aev\Desktop\Таня\фото с телефона\IMG-20140202-WA001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5841" y="1268760"/>
            <a:ext cx="3832583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aev\Desktop\Таня\фото с телефона\IMG-20140202-WA0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964" y="4149080"/>
            <a:ext cx="5184576" cy="25569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2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548680"/>
            <a:ext cx="8229600" cy="504056"/>
          </a:xfrm>
        </p:spPr>
        <p:txBody>
          <a:bodyPr/>
          <a:lstStyle/>
          <a:p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Аппликация </a:t>
            </a:r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«Олимпийский флаг», </a:t>
            </a: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«Лыжник» </a:t>
            </a:r>
          </a:p>
        </p:txBody>
      </p:sp>
      <p:pic>
        <p:nvPicPr>
          <p:cNvPr id="2052" name="Picture 4" descr="C:\Users\vaev\Desktop\Таня\104CANON\IMG_00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3789040"/>
            <a:ext cx="4104456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vaev\Desktop\Таня\фото с телефона\IMG-20140202-WA00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176464" cy="2592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ev\Desktop\Таня\фото с телефона\IMG-20140202-WA000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960440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aev\Desktop\Таня\104CANON\IMG_008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4104456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8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Свободная самостоятельная деятельность детей по теме: «Олимпиада 2014 года» </a:t>
            </a:r>
          </a:p>
        </p:txBody>
      </p:sp>
      <p:pic>
        <p:nvPicPr>
          <p:cNvPr id="3074" name="Picture 2" descr="C:\Users\vaev\Desktop\Таня\104CANON\IMG_014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032448" cy="5085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aev\Desktop\Таня\104CANON\IMG_014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6206" y="1484784"/>
            <a:ext cx="4080250" cy="5085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64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Физкультура </a:t>
            </a:r>
            <a:r>
              <a:rPr lang="ru-RU" sz="27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улице «Олимпийские резервы».</a:t>
            </a:r>
          </a:p>
        </p:txBody>
      </p:sp>
      <p:pic>
        <p:nvPicPr>
          <p:cNvPr id="4098" name="Picture 2" descr="C:\Users\vaev\Desktop\Таня\104CANON\IMG_007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760" y="1556792"/>
            <a:ext cx="4290256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aev\Desktop\Таня\104CANON\IMG_007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464495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aev\Desktop\Таня\104CANON\IMG_007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984171"/>
            <a:ext cx="6143330" cy="22531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21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Заключительный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этап: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Выставка: «Мама, папа, я – спортивная семья! »</a:t>
            </a:r>
            <a:b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(создание рисунков о спорте совместно с родителями)</a:t>
            </a:r>
            <a:endParaRPr lang="ru-RU" sz="1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vaev\Desktop\Таня\105CANON\IMG_018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178" y="1412776"/>
            <a:ext cx="4154624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aev\Desktop\Таня\105CANON\IMG_018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3791" y="1556791"/>
            <a:ext cx="4037046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aev\Desktop\Таня\105CANON\IMG_018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57" y="4149080"/>
            <a:ext cx="4105266" cy="2690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aev\Desktop\Таня\105CANON\IMG_018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3791" y="4077071"/>
            <a:ext cx="4002496" cy="2664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«Спорт в жизни нашей семьи!»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 descr="C:\Users\vaev\Desktop\Таня\1\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1325014"/>
            <a:ext cx="2448272" cy="23200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aev\Desktop\Таня\1\1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351720"/>
            <a:ext cx="2314094" cy="23653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aev\Desktop\Таня\1\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052735"/>
            <a:ext cx="2664296" cy="24071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aev\Desktop\Таня\1\3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2664296" cy="2324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aev\Desktop\Таня\1\3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861048"/>
            <a:ext cx="2160240" cy="2324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vaev\Desktop\Таня\1\3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8629" y="3459921"/>
            <a:ext cx="2047867" cy="27253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vaev\Desktop\Таня\1\34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2088232" cy="2612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62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6"/>
          <p:cNvSpPr>
            <a:spLocks noChangeArrowheads="1"/>
          </p:cNvSpPr>
          <p:nvPr/>
        </p:nvSpPr>
        <p:spPr bwMode="auto">
          <a:xfrm>
            <a:off x="971600" y="1052736"/>
            <a:ext cx="6984776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3600" b="1" i="1" u="sng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lang="ru-RU" sz="3600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старшей группы, воспитатели, родители.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en-US" sz="3600" b="1" u="sng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 </a:t>
            </a:r>
            <a:r>
              <a:rPr lang="ru-RU" sz="3600" b="1" i="1" u="sng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реализации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lang="ru-RU" sz="3600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январь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2014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(7 дней)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en-US" sz="3600" b="1" i="1" u="sng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</a:t>
            </a:r>
            <a:r>
              <a:rPr lang="ru-RU" sz="3600" b="1" i="1" u="sng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проекта: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600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Краткосрочный</a:t>
            </a:r>
          </a:p>
        </p:txBody>
      </p:sp>
      <p:pic>
        <p:nvPicPr>
          <p:cNvPr id="1026" name="Picture 2" descr="C:\Users\vaev\Desktop\Таня\смешар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2736304" cy="2592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3861048"/>
            <a:ext cx="3960439" cy="2442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379678"/>
            <a:ext cx="3888433" cy="2481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0" descr="Анна  3  года 3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216" y="4071938"/>
            <a:ext cx="19558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379678"/>
            <a:ext cx="3960440" cy="2481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Анна  3  года 38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536" y="4258592"/>
            <a:ext cx="15367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32236" y="548681"/>
            <a:ext cx="4800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Спортивное развлечение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прогулке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"Зимняя Олимпиада":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7299" y="1196752"/>
            <a:ext cx="5311509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CC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 !</a:t>
            </a:r>
          </a:p>
        </p:txBody>
      </p:sp>
      <p:pic>
        <p:nvPicPr>
          <p:cNvPr id="4" name="Picture 13" descr="Анна  3  года 3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053" y="3356992"/>
            <a:ext cx="241721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259633" y="1124743"/>
            <a:ext cx="648072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</a:t>
            </a:r>
            <a:r>
              <a:rPr lang="ru-RU" sz="3200" b="1" i="1" u="sng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проекта:</a:t>
            </a:r>
            <a:endParaRPr lang="ru-RU" sz="3200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</a:rPr>
              <a:t>-</a:t>
            </a:r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социальной и личностной мотивации детей на сохранение и укрепление своего здоровья. </a:t>
            </a:r>
          </a:p>
          <a:p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-Воспитание социально значимых личностных качеств посредством знакомства с Олимпийским 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движением.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857500" y="1500188"/>
            <a:ext cx="3857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048746" y="969645"/>
            <a:ext cx="683562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400" b="1" i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</a:t>
            </a:r>
            <a:r>
              <a:rPr lang="ru-RU" sz="2400" b="1" i="1" u="sng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проекта: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детей:</a:t>
            </a:r>
            <a:r>
              <a:rPr lang="ru-RU" sz="14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представление об Олимпийских играх, познакомить с символами и ритуалами Олимпийских игр. </a:t>
            </a:r>
          </a:p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-Расширять знания детей о различных видах спорта. </a:t>
            </a:r>
          </a:p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-Воспитывать волевые качества, целеустремлённость, организованность, инициативность, развивать стремление к победе и уверенность в своих силах. </a:t>
            </a:r>
          </a:p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-Учить не только получать радость от своих результатов, но и переживать за товарищей. </a:t>
            </a:r>
          </a:p>
          <a:p>
            <a:pPr eaLnBrk="0" hangingPunct="0"/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908720"/>
            <a:ext cx="70567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i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проекта:</a:t>
            </a:r>
            <a:endParaRPr lang="ru-RU" sz="2400" b="1" i="1" u="sng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педагогов: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en-US" sz="2400" b="1" i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400" b="1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информационную базу: накапливание знаний в области истории спорта, Олимпийского движения, традиций проведения Олимпийских игр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-Создать условия для благополучного и комфортного состояния детей на спортивных мероприятиях, для пополнения развивающей среды детского сада новым дидактическим материалом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6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08720"/>
            <a:ext cx="73448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Организационный этап:</a:t>
            </a:r>
            <a:endParaRPr lang="ru-RU" sz="28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 информации.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Экспериментальная деятельность.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Физкультурная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детей. 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Творческая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Музыкальная деятельность детей.</a:t>
            </a:r>
            <a:endParaRPr lang="ru-RU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://ds53.mskobr.ru/images/cms/data/olimp_kol_t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21088"/>
            <a:ext cx="3384376" cy="1872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Рисунок 3" descr="nrrvguruclbkrchtoopq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0272" y="3925020"/>
            <a:ext cx="1584176" cy="187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Рисунок 4" descr="normal_10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9" y="1772816"/>
            <a:ext cx="172819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980728"/>
            <a:ext cx="8229600" cy="792088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Продуктивный этап: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Рассказ воспитателя об истории Олимпийских игр, олимпийском флаге</a:t>
            </a:r>
            <a:r>
              <a:rPr lang="ru-RU" sz="2000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vaev\Desktop\Таня\104CANON\IMG_0047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46020" y="2224189"/>
            <a:ext cx="4251960" cy="38113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196752"/>
            <a:ext cx="3896075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217444"/>
            <a:ext cx="3816424" cy="2499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3571877"/>
            <a:ext cx="4304521" cy="28814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32048"/>
          </a:xfrm>
        </p:spPr>
        <p:txBody>
          <a:bodyPr/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«сложи картинку»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836713"/>
            <a:ext cx="8229600" cy="432047"/>
          </a:xfrm>
        </p:spPr>
        <p:txBody>
          <a:bodyPr/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71600" y="1412776"/>
            <a:ext cx="7128792" cy="485740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Инкона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стихах для детей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54327" y="2526593"/>
            <a:ext cx="3960440" cy="3316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C:\Users\vaev\Desktop\Таня\1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3312368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8897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739</TotalTime>
  <Words>213</Words>
  <Application>Microsoft Office PowerPoint</Application>
  <PresentationFormat>Экран (4:3)</PresentationFormat>
  <Paragraphs>72</Paragraphs>
  <Slides>21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Продуктивный этап: Рассказ воспитателя об истории Олимпийских игр, олимпийском флаге.</vt:lpstr>
      <vt:lpstr>Дидактическая игра «сложи картинку»</vt:lpstr>
      <vt:lpstr>Чтение художественной литературы</vt:lpstr>
      <vt:lpstr>Книжка- самоделка «Олимпийские виды спорта»</vt:lpstr>
      <vt:lpstr>Конкурс на лучшую постройку «Дворец спорта».</vt:lpstr>
      <vt:lpstr>Конструирование из бумаги: «Олимпийский домик».</vt:lpstr>
      <vt:lpstr>   Рисование "Талисман Олимпиады"</vt:lpstr>
      <vt:lpstr>Лепка "Талисман Олимпиады" </vt:lpstr>
      <vt:lpstr>Аппликация «Олимпийский флаг», «Лыжник» </vt:lpstr>
      <vt:lpstr>Свободная самостоятельная деятельность детей по теме: «Олимпиада 2014 года» </vt:lpstr>
      <vt:lpstr>  Физкультура на улице «Олимпийские резервы».</vt:lpstr>
      <vt:lpstr>Заключительный этап:  Выставка: «Мама, папа, я – спортивная семья! » (создание рисунков о спорте совместно с родителями)</vt:lpstr>
      <vt:lpstr>«Спорт в жизни нашей семьи!»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Evgeny Vasiljev</cp:lastModifiedBy>
  <cp:revision>110</cp:revision>
  <dcterms:created xsi:type="dcterms:W3CDTF">2010-11-11T14:55:56Z</dcterms:created>
  <dcterms:modified xsi:type="dcterms:W3CDTF">2014-02-11T18:14:17Z</dcterms:modified>
</cp:coreProperties>
</file>