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6" r:id="rId5"/>
    <p:sldId id="268" r:id="rId6"/>
    <p:sldId id="259" r:id="rId7"/>
    <p:sldId id="260" r:id="rId8"/>
    <p:sldId id="261" r:id="rId9"/>
    <p:sldId id="262" r:id="rId10"/>
    <p:sldId id="263" r:id="rId11"/>
    <p:sldId id="269" r:id="rId12"/>
    <p:sldId id="264"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1811523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35336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14327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243319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143538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283578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8" name="Rectangle 5"/>
          <p:cNvSpPr>
            <a:spLocks noGrp="1" noChangeArrowheads="1"/>
          </p:cNvSpPr>
          <p:nvPr>
            <p:ph type="ftr" sz="quarter" idx="11"/>
          </p:nvPr>
        </p:nvSpPr>
        <p:spPr>
          <a:ln/>
        </p:spPr>
        <p:txBody>
          <a:bodyPr/>
          <a:lstStyle>
            <a:lvl1pPr>
              <a:defRPr/>
            </a:lvl1pPr>
          </a:lstStyle>
          <a:p>
            <a:endParaRPr lang="ru-RU"/>
          </a:p>
        </p:txBody>
      </p:sp>
      <p:sp>
        <p:nvSpPr>
          <p:cNvPr id="9"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169682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4" name="Rectangle 5"/>
          <p:cNvSpPr>
            <a:spLocks noGrp="1" noChangeArrowheads="1"/>
          </p:cNvSpPr>
          <p:nvPr>
            <p:ph type="ftr" sz="quarter" idx="11"/>
          </p:nvPr>
        </p:nvSpPr>
        <p:spPr>
          <a:ln/>
        </p:spPr>
        <p:txBody>
          <a:bodyPr/>
          <a:lstStyle>
            <a:lvl1pPr>
              <a:defRPr/>
            </a:lvl1pPr>
          </a:lstStyle>
          <a:p>
            <a:endParaRPr lang="ru-RU"/>
          </a:p>
        </p:txBody>
      </p:sp>
      <p:sp>
        <p:nvSpPr>
          <p:cNvPr id="5"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400606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3" name="Rectangle 5"/>
          <p:cNvSpPr>
            <a:spLocks noGrp="1" noChangeArrowheads="1"/>
          </p:cNvSpPr>
          <p:nvPr>
            <p:ph type="ftr" sz="quarter" idx="11"/>
          </p:nvPr>
        </p:nvSpPr>
        <p:spPr>
          <a:ln/>
        </p:spPr>
        <p:txBody>
          <a:bodyPr/>
          <a:lstStyle>
            <a:lvl1pPr>
              <a:defRPr/>
            </a:lvl1pPr>
          </a:lstStyle>
          <a:p>
            <a:endParaRPr lang="ru-RU"/>
          </a:p>
        </p:txBody>
      </p:sp>
      <p:sp>
        <p:nvSpPr>
          <p:cNvPr id="4"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187607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382530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A0B2259C-9774-4727-B148-E2DD6F777EFD}" type="datetimeFigureOut">
              <a:rPr lang="ru-RU" smtClean="0"/>
              <a:t>10.09.2013</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E2C72ECD-7690-43D8-A30B-055A0AA7B428}" type="slidenum">
              <a:rPr lang="ru-RU" smtClean="0"/>
              <a:t>‹#›</a:t>
            </a:fld>
            <a:endParaRPr lang="ru-RU"/>
          </a:p>
        </p:txBody>
      </p:sp>
    </p:spTree>
    <p:extLst>
      <p:ext uri="{BB962C8B-B14F-4D97-AF65-F5344CB8AC3E}">
        <p14:creationId xmlns:p14="http://schemas.microsoft.com/office/powerpoint/2010/main" val="281475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smtClean="0">
                <a:latin typeface="+mn-lt"/>
              </a:defRPr>
            </a:lvl1pPr>
          </a:lstStyle>
          <a:p>
            <a:fld id="{A0B2259C-9774-4727-B148-E2DD6F777EFD}" type="datetimeFigureOut">
              <a:rPr lang="ru-RU" smtClean="0"/>
              <a:t>10.09.2013</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smtClean="0">
                <a:latin typeface="+mn-lt"/>
              </a:defRPr>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smtClean="0">
                <a:latin typeface="+mn-lt"/>
              </a:defRPr>
            </a:lvl1pPr>
          </a:lstStyle>
          <a:p>
            <a:fld id="{E2C72ECD-7690-43D8-A30B-055A0AA7B42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yuz-pisatelei.ru/forum/6-708-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endParaRPr lang="ru-RU" b="1" dirty="0" smtClean="0"/>
          </a:p>
          <a:p>
            <a:endParaRPr lang="ru-RU" b="1" dirty="0"/>
          </a:p>
          <a:p>
            <a:endParaRPr lang="ru-RU" b="1" dirty="0" smtClean="0"/>
          </a:p>
          <a:p>
            <a:endParaRPr lang="ru-RU" b="1" dirty="0"/>
          </a:p>
          <a:p>
            <a:endParaRPr lang="ru-RU" b="1" dirty="0" smtClean="0"/>
          </a:p>
          <a:p>
            <a:r>
              <a:rPr lang="ru-RU" b="1" dirty="0"/>
              <a:t> </a:t>
            </a:r>
            <a:r>
              <a:rPr lang="ru-RU" b="1" dirty="0" smtClean="0"/>
              <a:t>              РОМАНОВСКИЙ </a:t>
            </a:r>
          </a:p>
          <a:p>
            <a:r>
              <a:rPr lang="ru-RU" b="1" dirty="0" smtClean="0"/>
              <a:t>     СТАНИСЛАВ </a:t>
            </a:r>
            <a:r>
              <a:rPr lang="ru-RU" b="1" dirty="0"/>
              <a:t>ТИМОФЕЕВИЧ </a:t>
            </a:r>
            <a:br>
              <a:rPr lang="ru-RU" b="1" dirty="0"/>
            </a:br>
            <a:r>
              <a:rPr lang="ru-RU" b="1" dirty="0" smtClean="0"/>
              <a:t>        (</a:t>
            </a:r>
            <a:r>
              <a:rPr lang="ru-RU" b="1" dirty="0"/>
              <a:t>19 сентября 1936 – 1996)</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4837" y="620688"/>
            <a:ext cx="3024336" cy="381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8802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Герои и персонажи Романовского влюблены в свой край и делают все, чтобы наш город и села были более красивыми, поля плодородными, луга обильными на травы, реки и озера чистыми и рыбными, леса здоровыми, населенными зверями и птицами</a:t>
            </a:r>
            <a:endParaRPr lang="ru-RU" dirty="0"/>
          </a:p>
        </p:txBody>
      </p:sp>
    </p:spTree>
    <p:extLst>
      <p:ext uri="{BB962C8B-B14F-4D97-AF65-F5344CB8AC3E}">
        <p14:creationId xmlns:p14="http://schemas.microsoft.com/office/powerpoint/2010/main" val="7484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«…Русь – светлое место! </a:t>
            </a:r>
            <a:r>
              <a:rPr lang="ru-RU" dirty="0"/>
              <a:t/>
            </a:r>
            <a:br>
              <a:rPr lang="ru-RU" dirty="0"/>
            </a:br>
            <a:r>
              <a:rPr lang="ru-RU" dirty="0"/>
              <a:t>Русь – страна света. </a:t>
            </a:r>
            <a:r>
              <a:rPr lang="ru-RU" dirty="0"/>
              <a:t/>
            </a:r>
            <a:br>
              <a:rPr lang="ru-RU" dirty="0"/>
            </a:br>
            <a:r>
              <a:rPr lang="ru-RU" dirty="0"/>
              <a:t>Милая светоносная моя Русь, Родина, Родительница моя! </a:t>
            </a:r>
            <a:endParaRPr lang="ru-RU" dirty="0"/>
          </a:p>
        </p:txBody>
      </p:sp>
    </p:spTree>
    <p:extLst>
      <p:ext uri="{BB962C8B-B14F-4D97-AF65-F5344CB8AC3E}">
        <p14:creationId xmlns:p14="http://schemas.microsoft.com/office/powerpoint/2010/main" val="92946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«…Нам надо беречь природу, и тогда, пусть не сразу, не вдруг, вновь зашумят дубравы и станут нас радовать летом голосами своими благородные птицы – гуси, лебеди, журавли. </a:t>
            </a:r>
            <a:r>
              <a:rPr lang="ru-RU" dirty="0"/>
              <a:t/>
            </a:r>
            <a:br>
              <a:rPr lang="ru-RU" dirty="0"/>
            </a:br>
            <a:r>
              <a:rPr lang="ru-RU" dirty="0"/>
              <a:t>А как её беречь – природу-то? </a:t>
            </a:r>
            <a:r>
              <a:rPr lang="ru-RU" dirty="0"/>
              <a:t/>
            </a:r>
            <a:br>
              <a:rPr lang="ru-RU" dirty="0"/>
            </a:br>
            <a:r>
              <a:rPr lang="ru-RU" dirty="0"/>
              <a:t>Так, как берегли наши предки: не брать у природы лишнего…»</a:t>
            </a:r>
            <a:endParaRPr lang="ru-RU" dirty="0"/>
          </a:p>
        </p:txBody>
      </p:sp>
    </p:spTree>
    <p:extLst>
      <p:ext uri="{BB962C8B-B14F-4D97-AF65-F5344CB8AC3E}">
        <p14:creationId xmlns:p14="http://schemas.microsoft.com/office/powerpoint/2010/main" val="1898164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Источник:</a:t>
            </a:r>
          </a:p>
          <a:p>
            <a:r>
              <a:rPr lang="en-US">
                <a:hlinkClick r:id="rId2"/>
              </a:rPr>
              <a:t>http://soyuz-pisatelei.ru/forum/6-708-1</a:t>
            </a:r>
            <a:endParaRPr lang="ru-RU" dirty="0"/>
          </a:p>
        </p:txBody>
      </p:sp>
    </p:spTree>
    <p:extLst>
      <p:ext uri="{BB962C8B-B14F-4D97-AF65-F5344CB8AC3E}">
        <p14:creationId xmlns:p14="http://schemas.microsoft.com/office/powerpoint/2010/main" val="2461493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 </a:t>
            </a:r>
            <a:r>
              <a:rPr lang="ru-RU" dirty="0" smtClean="0"/>
              <a:t>Российский </a:t>
            </a:r>
            <a:r>
              <a:rPr lang="ru-RU" dirty="0"/>
              <a:t>писатель, с 1963 года - член Союза журналистов СССР, с 1972 года - член Союза писателей СССР.</a:t>
            </a:r>
            <a:endParaRPr lang="ru-RU" dirty="0"/>
          </a:p>
        </p:txBody>
      </p:sp>
    </p:spTree>
    <p:extLst>
      <p:ext uri="{BB962C8B-B14F-4D97-AF65-F5344CB8AC3E}">
        <p14:creationId xmlns:p14="http://schemas.microsoft.com/office/powerpoint/2010/main" val="943144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Родился 19 сентября 1936 года в городе Елабуга Республики Татарстан, здесь прошли детские и юношеские года писателя. </a:t>
            </a:r>
            <a:endParaRPr lang="ru-RU" dirty="0"/>
          </a:p>
        </p:txBody>
      </p:sp>
    </p:spTree>
    <p:extLst>
      <p:ext uri="{BB962C8B-B14F-4D97-AF65-F5344CB8AC3E}">
        <p14:creationId xmlns:p14="http://schemas.microsoft.com/office/powerpoint/2010/main" val="356399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С самого раннего детства он начал писать. Причем писал постоянно. Но делал это тайно. Никому не показывал. Когда не было бумаги, использовал старые газеты. Первой напророчила ему судьбу писателя учительница начальных классов.</a:t>
            </a:r>
            <a:endParaRPr lang="ru-RU" dirty="0"/>
          </a:p>
        </p:txBody>
      </p:sp>
    </p:spTree>
    <p:extLst>
      <p:ext uri="{BB962C8B-B14F-4D97-AF65-F5344CB8AC3E}">
        <p14:creationId xmlns:p14="http://schemas.microsoft.com/office/powerpoint/2010/main" val="3664373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Увлекался он очень многим. Прекрасно играл в городки. Знал все созвездия, все цветы в лугах. </a:t>
            </a:r>
          </a:p>
          <a:p>
            <a:endParaRPr lang="ru-RU" dirty="0"/>
          </a:p>
        </p:txBody>
      </p:sp>
    </p:spTree>
    <p:extLst>
      <p:ext uri="{BB962C8B-B14F-4D97-AF65-F5344CB8AC3E}">
        <p14:creationId xmlns:p14="http://schemas.microsoft.com/office/powerpoint/2010/main" val="174293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1949 году закончил </a:t>
            </a:r>
            <a:r>
              <a:rPr lang="ru-RU" dirty="0" err="1"/>
              <a:t>елабужскую</a:t>
            </a:r>
            <a:r>
              <a:rPr lang="ru-RU" dirty="0"/>
              <a:t> школу № 1 им. Ленина, затем в 1954 году - историко-филологический факультет Казанского государственного университета. После окончания университета работал преподавателем литературы в </a:t>
            </a:r>
            <a:r>
              <a:rPr lang="ru-RU" dirty="0" err="1"/>
              <a:t>Елабужском</a:t>
            </a:r>
            <a:r>
              <a:rPr lang="ru-RU" dirty="0"/>
              <a:t> библиотечном техникуме.</a:t>
            </a:r>
            <a:endParaRPr lang="ru-RU" dirty="0"/>
          </a:p>
        </p:txBody>
      </p:sp>
    </p:spTree>
    <p:extLst>
      <p:ext uri="{BB962C8B-B14F-4D97-AF65-F5344CB8AC3E}">
        <p14:creationId xmlns:p14="http://schemas.microsoft.com/office/powerpoint/2010/main" val="227595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С 1957 года - главный редактор газеты "Ульяновский комсомолец". В 1964 году </a:t>
            </a:r>
            <a:r>
              <a:rPr lang="ru-RU" dirty="0" smtClean="0"/>
              <a:t>переведен </a:t>
            </a:r>
            <a:r>
              <a:rPr lang="ru-RU" dirty="0"/>
              <a:t>на работу в Москву на должность ответственного секретаря, а затем - заместителя главного редактора журнала "Сельская молодежь"</a:t>
            </a:r>
            <a:endParaRPr lang="ru-RU" dirty="0"/>
          </a:p>
        </p:txBody>
      </p:sp>
    </p:spTree>
    <p:extLst>
      <p:ext uri="{BB962C8B-B14F-4D97-AF65-F5344CB8AC3E}">
        <p14:creationId xmlns:p14="http://schemas.microsoft.com/office/powerpoint/2010/main" val="205012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Романовский много писал для детей, был связан с редакциями журналов "Смена", "Юность", "Пионер", "</a:t>
            </a:r>
            <a:r>
              <a:rPr lang="ru-RU" dirty="0" err="1"/>
              <a:t>Мурзилка</a:t>
            </a:r>
            <a:r>
              <a:rPr lang="ru-RU" dirty="0"/>
              <a:t>" и других. Членом редколлегий журналов "Юнга" и "Новая игрушечка" оставался до последнего дня своей жизни.</a:t>
            </a:r>
            <a:endParaRPr lang="ru-RU" dirty="0"/>
          </a:p>
        </p:txBody>
      </p:sp>
    </p:spTree>
    <p:extLst>
      <p:ext uri="{BB962C8B-B14F-4D97-AF65-F5344CB8AC3E}">
        <p14:creationId xmlns:p14="http://schemas.microsoft.com/office/powerpoint/2010/main" val="419165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908720"/>
            <a:ext cx="8229600" cy="5217443"/>
          </a:xfrm>
        </p:spPr>
        <p:txBody>
          <a:bodyPr/>
          <a:lstStyle/>
          <a:p>
            <a:r>
              <a:rPr lang="ru-RU" dirty="0"/>
              <a:t>Через всю жизнь Станислав Романович пронес любовь к своему родному краю, к дорогой его сердцу Елабуге, к любимому </a:t>
            </a:r>
            <a:r>
              <a:rPr lang="ru-RU" dirty="0" err="1"/>
              <a:t>Прикамью</a:t>
            </a:r>
            <a:r>
              <a:rPr lang="ru-RU" dirty="0"/>
              <a:t>. В рассказе "Речная жемчужина" он пишет: "Всю землю с одинаковой силой любить нельзя - не получится, не запомнить ее всю. Но милые моему сердцу поля, леса, реки, родники и овраги и малые впадинки люблю я со жгучей силой и нежностью". </a:t>
            </a:r>
            <a:endParaRPr lang="ru-RU" dirty="0"/>
          </a:p>
        </p:txBody>
      </p:sp>
    </p:spTree>
    <p:extLst>
      <p:ext uri="{BB962C8B-B14F-4D97-AF65-F5344CB8AC3E}">
        <p14:creationId xmlns:p14="http://schemas.microsoft.com/office/powerpoint/2010/main" val="687401515"/>
      </p:ext>
    </p:extLst>
  </p:cSld>
  <p:clrMapOvr>
    <a:masterClrMapping/>
  </p:clrMapOvr>
</p:sld>
</file>

<file path=ppt/theme/theme1.xml><?xml version="1.0" encoding="utf-8"?>
<a:theme xmlns:a="http://schemas.openxmlformats.org/drawingml/2006/main" name="Тема3">
  <a:themeElements>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3200" b="1" i="1"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3200" b="1" i="1" u="none" strike="noStrike" cap="none" normalizeH="0" baseline="0" smtClean="0">
            <a:ln>
              <a:noFill/>
            </a:ln>
            <a:solidFill>
              <a:schemeClr val="tx1"/>
            </a:solidFill>
            <a:effectLst/>
            <a:latin typeface="Tahoma"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Тема3</Template>
  <TotalTime>14</TotalTime>
  <Words>356</Words>
  <Application>Microsoft Office PowerPoint</Application>
  <PresentationFormat>Экран (4:3)</PresentationFormat>
  <Paragraphs>20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Тема3</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2</cp:revision>
  <dcterms:created xsi:type="dcterms:W3CDTF">2013-09-10T17:54:49Z</dcterms:created>
  <dcterms:modified xsi:type="dcterms:W3CDTF">2013-09-10T18:09:37Z</dcterms:modified>
</cp:coreProperties>
</file>