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CC00"/>
    <a:srgbClr val="FF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956F-7DD0-4F52-8EDA-37F79E8A8277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CB41-B734-4813-972C-E17461C09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DE88-ECDF-4298-8B28-14AB38FE139B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6DF8-6E6B-41B6-8B41-2297AE142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64B0-6AE3-43BF-A011-36FEE4E00B1D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6AB6-8A8F-4D2A-9D5D-AA3370D75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F407-0E64-48A7-B6F4-1CC76D02F9B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0B27-FAF0-4403-9BBD-2AFE98346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F88D-3A83-4D6F-A65E-520F426C22D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B05A-7B55-47B9-B9DA-E5C3D089A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FE44-1F46-44D1-8432-0EEA5267C896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F284-CF56-4227-8078-AA4F4C79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543F-660F-488A-97BF-4B29725DA3C7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F9A8-10B6-47E8-93B7-1EA19FC9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5065-2005-4C0A-AF53-EA7A4F264C8F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3EBA-F5B5-4630-9965-74E8EBD9E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BB81-74A8-4C7A-915B-F2D52D872BFD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333-15CE-49C3-A82F-E9848498C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8D1B-DB90-4C67-B7FE-94C9199E4AF3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0E9F-1BEE-4817-9E84-4BA9C5C20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FE52-C02E-4A35-A7A4-0F21F77F1B84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4748-D33C-4BE7-8BD0-C85DD93E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86698-0CED-40FB-B932-57536900887A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4BB4B-31FD-4235-B9AA-A097B4C4A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624736" cy="2376264"/>
          </a:xfrm>
        </p:spPr>
        <p:txBody>
          <a:bodyPr/>
          <a:lstStyle/>
          <a:p>
            <a:r>
              <a:rPr lang="ru-RU" sz="40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Хочу все знать»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4365104"/>
            <a:ext cx="3240360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и провела 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Цыцулина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Владимировна МБДОУ Детский сад №1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0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5486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70080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ДОЛГОСРОЧНЫЙ;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ИНФОРМАЦИОННЫЙ, ПРАКТИЧЕСКИЙ, ИССЛЕДОВАТЕЛЬСКИЙ;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6369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 РЕАЛИЗАЦИИ  ПРОЕКТА: 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708920"/>
            <a:ext cx="34714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ГОД ОБУЧЕНИЯ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14096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3212976"/>
            <a:ext cx="48168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 второй младшей группы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7890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ПРОЕКТА: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653136"/>
            <a:ext cx="820891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 РЕБЕНКА – ПЕРВЫЙ ШАГ К ЗДОРОВЬЮ ЧЕЛОВЕКА!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6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00192" y="2420888"/>
            <a:ext cx="208823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потребность в соблюдении навыков гигиены и опрятности в повседневной жизни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98593" cy="985862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47664" y="206084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24944"/>
            <a:ext cx="259228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культурно-гигиенических навыков, формирование простейших навыков поведения во время еды, умывания.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38" y="2708126"/>
            <a:ext cx="115133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3501008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привычки следить за своим внешним видом, умения правильно пользоваться мылом, мыть руки, лицо, пользоваться полотенцем, расческой, носовым платком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048164" y="188082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3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5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5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123" grpId="0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3284984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младшем дошкольном возрасте дети могут освоить все основные культурно-гигиенические навыки, научиться понимать их важность, легко, быстро и правильно выполнять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в дошкольном возрасте очень важно воспитать у ребенка привычку к чистоте, аккуратности, порядку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83671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/>
          </a:p>
        </p:txBody>
      </p:sp>
    </p:spTree>
  </p:cSld>
  <p:clrMapOvr>
    <a:masterClrMapping/>
  </p:clrMapOvr>
  <p:transition spd="med" advTm="19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153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Познавательно-исследовательский проект Хочу все знать»</vt:lpstr>
      <vt:lpstr>Слайд 2</vt:lpstr>
      <vt:lpstr>ЗАДАЧИ ПРОЕКТА: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Наталья</cp:lastModifiedBy>
  <cp:revision>90</cp:revision>
  <dcterms:modified xsi:type="dcterms:W3CDTF">2014-02-16T07:45:49Z</dcterms:modified>
</cp:coreProperties>
</file>