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55441-0993-4E6D-9B1E-B3F68A208F4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BF42-0BBD-4B25-8AA4-06E062E447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BF42-0BBD-4B25-8AA4-06E062E4473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928670"/>
            <a:ext cx="740664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«Олимпийское образование дошкольников»</a:t>
            </a:r>
            <a:br>
              <a:rPr lang="ru-RU" sz="32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2200" b="1" dirty="0" smtClean="0"/>
              <a:t>рекомендации для педагогов  по  разработке образовательных проектов Олимпийской направленности с детьми дошкольного возраста</a:t>
            </a:r>
            <a:endParaRPr lang="ru-RU" sz="2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4643446"/>
            <a:ext cx="7406640" cy="178595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000" b="1" dirty="0" smtClean="0"/>
              <a:t>Старший воспитатель ГБДОУ </a:t>
            </a:r>
          </a:p>
          <a:p>
            <a:pPr algn="r"/>
            <a:r>
              <a:rPr lang="ru-RU" sz="2000" b="1" dirty="0" smtClean="0"/>
              <a:t>детского сада № 1</a:t>
            </a:r>
          </a:p>
          <a:p>
            <a:pPr algn="r"/>
            <a:r>
              <a:rPr lang="ru-RU" sz="2000" b="1" dirty="0" smtClean="0"/>
              <a:t>Московского района </a:t>
            </a:r>
          </a:p>
          <a:p>
            <a:pPr algn="r"/>
            <a:r>
              <a:rPr lang="ru-RU" sz="2000" b="1" dirty="0" smtClean="0"/>
              <a:t>Поликарпова С.Е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6778"/>
            <a:ext cx="3857652" cy="1162050"/>
          </a:xfrm>
        </p:spPr>
        <p:txBody>
          <a:bodyPr/>
          <a:lstStyle/>
          <a:p>
            <a:pPr algn="ctr"/>
            <a:r>
              <a:rPr lang="ru-RU" dirty="0" smtClean="0"/>
              <a:t>ОЛИМПИЙСКОЕ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3108" y="1714488"/>
            <a:ext cx="5000660" cy="13573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Творческие работы детей и родителей ГБДОУ детского сада № 1 Московского района</a:t>
            </a:r>
            <a:endParaRPr lang="ru-RU" sz="2000" dirty="0"/>
          </a:p>
        </p:txBody>
      </p:sp>
      <p:pic>
        <p:nvPicPr>
          <p:cNvPr id="5" name="Содержимое 4" descr="DSC_00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44471" y="3214688"/>
            <a:ext cx="4378858" cy="2911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14455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Рисуем символы Олимпиады СОЧИ-2014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-357214"/>
            <a:ext cx="402336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-331495"/>
            <a:ext cx="4023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DSC_00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857233"/>
            <a:ext cx="402272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DSC_004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64075" y="1690021"/>
            <a:ext cx="4022725" cy="267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Олимпийская тематика в развивающей среде групп ДОУ</a:t>
            </a:r>
            <a:endParaRPr lang="ru-RU" sz="3200" dirty="0"/>
          </a:p>
        </p:txBody>
      </p:sp>
      <p:pic>
        <p:nvPicPr>
          <p:cNvPr id="7" name="Содержимое 6" descr="DSC_00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243005" y="2574632"/>
            <a:ext cx="3657600" cy="25717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9" descr="DSC_004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5189510" y="2552739"/>
            <a:ext cx="3657600" cy="2606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11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Книжки-малышки</a:t>
            </a:r>
            <a:br>
              <a:rPr lang="ru-RU" sz="3200" dirty="0" smtClean="0"/>
            </a:br>
            <a:r>
              <a:rPr lang="ru-RU" sz="3200" dirty="0" smtClean="0"/>
              <a:t> «Мама-папа, я -спортивная семья»</a:t>
            </a:r>
            <a:endParaRPr lang="ru-RU" sz="3200" dirty="0"/>
          </a:p>
        </p:txBody>
      </p:sp>
      <p:pic>
        <p:nvPicPr>
          <p:cNvPr id="9" name="Содержимое 8" descr="DSC_00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714620"/>
            <a:ext cx="3657600" cy="2431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Содержимое 9" descr="DSC_00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76850" y="2640080"/>
            <a:ext cx="3657600" cy="2431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Стенгазеты </a:t>
            </a:r>
            <a:endParaRPr lang="ru-RU" sz="3200" dirty="0"/>
          </a:p>
        </p:txBody>
      </p:sp>
      <p:pic>
        <p:nvPicPr>
          <p:cNvPr id="5" name="Содержимое 4" descr="DSC_00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857364"/>
            <a:ext cx="36576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_00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76850" y="2640080"/>
            <a:ext cx="3657600" cy="243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797754"/>
          </a:xfrm>
        </p:spPr>
        <p:txBody>
          <a:bodyPr/>
          <a:lstStyle/>
          <a:p>
            <a:r>
              <a:rPr lang="ru-RU" sz="3200" dirty="0" smtClean="0"/>
              <a:t>Используемая литература: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000" dirty="0" smtClean="0"/>
              <a:t>* «Олимпийское образование дошкольников» Методическое пособие. Под редакцией </a:t>
            </a:r>
            <a:r>
              <a:rPr lang="ru-RU" sz="2000" dirty="0" err="1" smtClean="0"/>
              <a:t>С.О.Филипповой,Т.В.Волосниковой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СПб, «Детство0-Пресс» 2007 г.</a:t>
            </a:r>
            <a:br>
              <a:rPr lang="ru-RU" sz="2000" dirty="0" smtClean="0"/>
            </a:br>
            <a:r>
              <a:rPr lang="ru-RU" sz="2000" dirty="0" smtClean="0"/>
              <a:t>* Интернет – ресурсы </a:t>
            </a:r>
            <a:r>
              <a:rPr lang="en-US" sz="2000" dirty="0" smtClean="0"/>
              <a:t>http</a:t>
            </a:r>
            <a:r>
              <a:rPr lang="en-US" sz="2000" dirty="0" smtClean="0"/>
              <a:t>://</a:t>
            </a:r>
            <a:r>
              <a:rPr lang="en-US" sz="2000" dirty="0" smtClean="0"/>
              <a:t>lib.sportedu.ru/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72613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/>
              <a:t>Задачи  работы  с детьми дошкольного возраста</a:t>
            </a:r>
            <a:br>
              <a:rPr lang="ru-RU" sz="2700" b="1" dirty="0" smtClean="0"/>
            </a:br>
            <a:r>
              <a:rPr lang="ru-RU" sz="2700" b="1" dirty="0" smtClean="0"/>
              <a:t> по Олимпийскому образованию:</a:t>
            </a:r>
            <a:br>
              <a:rPr lang="ru-RU" sz="27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1. Сформировать у детей представление об Олимпийских играх как мировых соревнованиях.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2. Познакомить детей с историей древнего и современного Олимпийского движения.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3.Формировать интерес к разным видам  зимнего спорта.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4.Способствовать формированию интереса к занятиям физической культурой, приобщать к ценностям здорового образа жизни.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5. Взаимодействовать с родителями по вопросам физического воспитания детей.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214422"/>
            <a:ext cx="6686568" cy="35719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 проектов - современная педагогическая технология  для решения задач Олимпийского образования дошкольников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258072" cy="55721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/>
              <a:t>Приёмы мотивации детей к проектам </a:t>
            </a:r>
            <a:r>
              <a:rPr lang="ru-RU" sz="2700" b="1" dirty="0" smtClean="0"/>
              <a:t>Олимпийской </a:t>
            </a:r>
            <a:r>
              <a:rPr lang="ru-RU" sz="2700" b="1" dirty="0" smtClean="0"/>
              <a:t>направленности:</a:t>
            </a:r>
            <a:br>
              <a:rPr lang="ru-RU" sz="27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Привлечение внимания к освещению темы Олимпийских игр  в средствах массовой информации.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2.Показ презентации «Олимпийские игры»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3.Познавательно-поисковая деятельность:</a:t>
            </a:r>
            <a:br>
              <a:rPr lang="ru-RU" sz="2200" dirty="0" smtClean="0"/>
            </a:br>
            <a:r>
              <a:rPr lang="ru-RU" sz="2200" dirty="0" smtClean="0"/>
              <a:t>* Почему Олимпиада является не просто соревнованием, а праздником всех спортсменов мира?</a:t>
            </a:r>
            <a:br>
              <a:rPr lang="ru-RU" sz="2200" dirty="0" smtClean="0"/>
            </a:br>
            <a:r>
              <a:rPr lang="ru-RU" sz="2200" dirty="0" smtClean="0"/>
              <a:t>* Почему  победители других соревнований не всегда носят звание олимпийского чемпиона?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4.  Игровые приёмы с использованием символов Олимпиады в Сочи : Зайки, Белого мишки, Леопарда.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857232"/>
            <a:ext cx="7115196" cy="4000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Совместная деятельность с детьми в процессе реализации проектов </a:t>
            </a:r>
            <a:r>
              <a:rPr lang="ru-RU" b="1" dirty="0" smtClean="0"/>
              <a:t>Олимпийской </a:t>
            </a:r>
            <a:r>
              <a:rPr lang="ru-RU" b="1" dirty="0" smtClean="0"/>
              <a:t>направленности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5857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1.Рассматривание картинок, фотографий, альбомов, показ презентаций с использованием интернет- ресурсов о видах спорта, Олимпийских играх, символике.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2.Чтение, беседы, рассказ воспитателя  о видах спорта, об истории Олимпиады, символике. Подбор книг в книжный уголок по теме проекта.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Разные формы физкультурно-оздоровительной работы с детьми: физические упражнения, занятия, прогулки, досуги, подвижные игры, эстафеты, </a:t>
            </a:r>
            <a:r>
              <a:rPr lang="ru-RU" sz="2400" dirty="0" err="1" smtClean="0"/>
              <a:t>физминутки</a:t>
            </a:r>
            <a:r>
              <a:rPr lang="ru-RU" sz="2400" dirty="0" smtClean="0"/>
              <a:t>, соревнования.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4.Продуктивная деятельность (лепка, рисование, аппликация, конструирование),отражающая олимпийскую и спортивную тематику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59404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Творческая деятельность детей, родителей, педагогов в процессе реализации проектов 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* придумывание стихов, загадок, рассказов о спорте,   </a:t>
            </a:r>
            <a:br>
              <a:rPr lang="ru-RU" sz="2400" dirty="0" smtClean="0"/>
            </a:br>
            <a:r>
              <a:rPr lang="ru-RU" sz="2400" dirty="0" smtClean="0"/>
              <a:t>    спортсменах;</a:t>
            </a:r>
            <a:br>
              <a:rPr lang="ru-RU" sz="2400" dirty="0" smtClean="0"/>
            </a:br>
            <a:r>
              <a:rPr lang="ru-RU" sz="2400" dirty="0" smtClean="0"/>
              <a:t>    создание кроссвордов;</a:t>
            </a:r>
            <a:br>
              <a:rPr lang="ru-RU" sz="2400" dirty="0" smtClean="0"/>
            </a:br>
            <a:r>
              <a:rPr lang="ru-RU" sz="2400" dirty="0" smtClean="0"/>
              <a:t>* разработка олимпийской символики;</a:t>
            </a:r>
            <a:br>
              <a:rPr lang="ru-RU" sz="2400" dirty="0" smtClean="0"/>
            </a:br>
            <a:r>
              <a:rPr lang="ru-RU" sz="2400" dirty="0" smtClean="0"/>
              <a:t>* создание макетов, коллажей;</a:t>
            </a:r>
            <a:br>
              <a:rPr lang="ru-RU" sz="2400" dirty="0" smtClean="0"/>
            </a:br>
            <a:r>
              <a:rPr lang="ru-RU" sz="2400" dirty="0" smtClean="0"/>
              <a:t>* придумывание подвижных игр;</a:t>
            </a:r>
            <a:br>
              <a:rPr lang="ru-RU" sz="2400" dirty="0" smtClean="0"/>
            </a:br>
            <a:r>
              <a:rPr lang="ru-RU" sz="2400" dirty="0" smtClean="0"/>
              <a:t>* создание и обсуждение коллекций  ( спортивные   </a:t>
            </a:r>
            <a:r>
              <a:rPr lang="ru-RU" sz="2400" dirty="0" smtClean="0"/>
              <a:t>   марки</a:t>
            </a:r>
            <a:r>
              <a:rPr lang="ru-RU" sz="2400" dirty="0" smtClean="0"/>
              <a:t>, значки, календари, открытки, сувениры);</a:t>
            </a:r>
            <a:br>
              <a:rPr lang="ru-RU" sz="2400" dirty="0" smtClean="0"/>
            </a:br>
            <a:r>
              <a:rPr lang="ru-RU" sz="2400" dirty="0" smtClean="0"/>
              <a:t>* создание мини-музея, спортивной фото-галереи;</a:t>
            </a:r>
            <a:br>
              <a:rPr lang="ru-RU" sz="2400" dirty="0" smtClean="0"/>
            </a:br>
            <a:r>
              <a:rPr lang="ru-RU" sz="2400" dirty="0" smtClean="0"/>
              <a:t>* конкурс по созданию журналов, газет, плакатов «</a:t>
            </a:r>
            <a:r>
              <a:rPr lang="ru-RU" sz="2400" dirty="0" err="1" smtClean="0"/>
              <a:t>Мама,папа</a:t>
            </a:r>
            <a:r>
              <a:rPr lang="ru-RU" sz="2400" dirty="0" smtClean="0"/>
              <a:t>, я- спортивная семья», «Спорт в нашей семье», «Мой любимый вид спорта» и др.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258072" cy="42862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Презентация материалов проекта :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выставка рисунков, творческих работ 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создание сборника стихов, рассказов;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выставка стенгазет;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*выставка коллажей, макетов и др.;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186634" cy="57864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Итоговые мероприятия: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* Спортивный праздник </a:t>
            </a:r>
            <a:br>
              <a:rPr lang="ru-RU" sz="3100" dirty="0" smtClean="0"/>
            </a:br>
            <a:r>
              <a:rPr lang="ru-RU" sz="3100" dirty="0" smtClean="0"/>
              <a:t>    Олимпийские </a:t>
            </a:r>
            <a:r>
              <a:rPr lang="ru-RU" sz="3100" dirty="0" smtClean="0"/>
              <a:t>игры взрослых и детей»; </a:t>
            </a:r>
            <a:r>
              <a:rPr lang="ru-RU" sz="3100" dirty="0" smtClean="0"/>
              <a:t>     «</a:t>
            </a:r>
            <a:r>
              <a:rPr lang="ru-RU" sz="3100" dirty="0" smtClean="0"/>
              <a:t>Веселые старты</a:t>
            </a:r>
            <a:r>
              <a:rPr lang="ru-RU" sz="3100" dirty="0" smtClean="0"/>
              <a:t>»;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* Физкультурный досуг.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110</Words>
  <Application>Microsoft Office PowerPoint</Application>
  <PresentationFormat>Экран (4:3)</PresentationFormat>
  <Paragraphs>35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«Олимпийское образование дошкольников»  рекомендации для педагогов  по  разработке образовательных проектов Олимпийской направленности с детьми дошкольного возраста</vt:lpstr>
      <vt:lpstr>     Задачи  работы  с детьми дошкольного возраста  по Олимпийскому образованию:  1. Сформировать у детей представление об Олимпийских играх как мировых соревнованиях.  2. Познакомить детей с историей древнего и современного Олимпийского движения.  3.Формировать интерес к разным видам  зимнего спорта.  4.Способствовать формированию интереса к занятиям физической культурой, приобщать к ценностям здорового образа жизни.  5. Взаимодействовать с родителями по вопросам физического воспитания детей.    </vt:lpstr>
      <vt:lpstr>Метод проектов - современная педагогическая технология  для решения задач Олимпийского образования дошкольников.</vt:lpstr>
      <vt:lpstr>  Приёмы мотивации детей к проектам Олимпийской направленности:  1. Привлечение внимания к освещению темы Олимпийских игр  в средствах массовой информации.  2.Показ презентации «Олимпийские игры»  3.Познавательно-поисковая деятельность: * Почему Олимпиада является не просто соревнованием, а праздником всех спортсменов мира? * Почему  победители других соревнований не всегда носят звание олимпийского чемпиона?  4.  Игровые приёмы с использованием символов Олимпиады в Сочи : Зайки, Белого мишки, Леопарда.  </vt:lpstr>
      <vt:lpstr>  Совместная деятельность с детьми в процессе реализации проектов Олимпийской направленности</vt:lpstr>
      <vt:lpstr>1.Рассматривание картинок, фотографий, альбомов, показ презентаций с использованием интернет- ресурсов о видах спорта, Олимпийских играх, символике.  2.Чтение, беседы, рассказ воспитателя  о видах спорта, об истории Олимпиады, символике. Подбор книг в книжный уголок по теме проекта.  3. Разные формы физкультурно-оздоровительной работы с детьми: физические упражнения, занятия, прогулки, досуги, подвижные игры, эстафеты, физминутки, соревнования.  4.Продуктивная деятельность (лепка, рисование, аппликация, конструирование),отражающая олимпийскую и спортивную тематику.</vt:lpstr>
      <vt:lpstr>     Творческая деятельность детей, родителей, педагогов в процессе реализации проектов :  * придумывание стихов, загадок, рассказов о спорте,        спортсменах;     создание кроссвордов; * разработка олимпийской символики; * создание макетов, коллажей; * придумывание подвижных игр; * создание и обсуждение коллекций  ( спортивные      марки, значки, календари, открытки, сувениры); * создание мини-музея, спортивной фото-галереи; * конкурс по созданию журналов, газет, плакатов «Мама,папа, я- спортивная семья», «Спорт в нашей семье», «Мой любимый вид спорта» и др.</vt:lpstr>
      <vt:lpstr>Презентация материалов проекта :  * выставка рисунков, творческих работ ;  * создание сборника стихов, рассказов;  * выставка стенгазет;   *выставка коллажей, макетов и др.;  </vt:lpstr>
      <vt:lpstr> Итоговые мероприятия:  * Спортивный праздник      Олимпийские игры взрослых и детей»;      «Веселые старты»;  * Физкультурный досуг.    </vt:lpstr>
      <vt:lpstr>ОЛИМПИЙСКОЕ ТВОРЧЕСТВО</vt:lpstr>
      <vt:lpstr>Рисуем символы Олимпиады СОЧИ-2014</vt:lpstr>
      <vt:lpstr>Олимпийская тематика в развивающей среде групп ДОУ</vt:lpstr>
      <vt:lpstr>Книжки-малышки  «Мама-папа, я -спортивная семья»</vt:lpstr>
      <vt:lpstr>Стенгазеты </vt:lpstr>
      <vt:lpstr>Используемая литература: * «Олимпийское образование дошкольников» Методическое пособие. Под редакцией С.О.Филипповой,Т.В.Волосниковой СПб, «Детство0-Пресс» 2007 г. * Интернет – ресурсы http://lib.sportedu.ru/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Олимпийское образование дошкольников</dc:title>
  <dc:creator>user</dc:creator>
  <cp:lastModifiedBy>Пользователь</cp:lastModifiedBy>
  <cp:revision>24</cp:revision>
  <dcterms:created xsi:type="dcterms:W3CDTF">2013-12-03T06:16:12Z</dcterms:created>
  <dcterms:modified xsi:type="dcterms:W3CDTF">2014-02-16T05:41:38Z</dcterms:modified>
</cp:coreProperties>
</file>