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>
      <p:cViewPr varScale="1">
        <p:scale>
          <a:sx n="74" d="100"/>
          <a:sy n="74" d="100"/>
        </p:scale>
        <p:origin x="128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BF55-E18E-4214-9D38-7C9C5DAA7EEE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D4F2-40FA-4BC3-931A-1A2A2CBD5C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BF55-E18E-4214-9D38-7C9C5DAA7EEE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D4F2-40FA-4BC3-931A-1A2A2CBD5C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BF55-E18E-4214-9D38-7C9C5DAA7EEE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D4F2-40FA-4BC3-931A-1A2A2CBD5C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BF55-E18E-4214-9D38-7C9C5DAA7EEE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D4F2-40FA-4BC3-931A-1A2A2CBD5C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BF55-E18E-4214-9D38-7C9C5DAA7EEE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D4F2-40FA-4BC3-931A-1A2A2CBD5C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BF55-E18E-4214-9D38-7C9C5DAA7EEE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D4F2-40FA-4BC3-931A-1A2A2CBD5C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BF55-E18E-4214-9D38-7C9C5DAA7EEE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D4F2-40FA-4BC3-931A-1A2A2CBD5C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BF55-E18E-4214-9D38-7C9C5DAA7EEE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D4F2-40FA-4BC3-931A-1A2A2CBD5C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BF55-E18E-4214-9D38-7C9C5DAA7EEE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D4F2-40FA-4BC3-931A-1A2A2CBD5C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BF55-E18E-4214-9D38-7C9C5DAA7EEE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D4F2-40FA-4BC3-931A-1A2A2CBD5C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ABF55-E18E-4214-9D38-7C9C5DAA7EEE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7D4F2-40FA-4BC3-931A-1A2A2CBD5C9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4000" t="-11000" r="-3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ABF55-E18E-4214-9D38-7C9C5DAA7EEE}" type="datetimeFigureOut">
              <a:rPr lang="ru-RU" smtClean="0"/>
              <a:t>15.09.2013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7D4F2-40FA-4BC3-931A-1A2A2CBD5C9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dirty="0" smtClean="0"/>
              <a:t>ЦИРК</a:t>
            </a: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1680" y="1568077"/>
            <a:ext cx="5673053" cy="3789422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1356" y="1435100"/>
            <a:ext cx="5235320" cy="3926490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373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71800" y="620688"/>
            <a:ext cx="3312368" cy="4958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819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7744" y="273050"/>
            <a:ext cx="3986807" cy="5546862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427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91680" y="1268760"/>
            <a:ext cx="5450534" cy="3768533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638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27784" y="322474"/>
            <a:ext cx="3876683" cy="5803689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54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C33A6AC-151A-4980-BE86-CC045772E5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Рамка из цветов</Template>
  <TotalTime>11</TotalTime>
  <Words>1</Words>
  <Application>Microsoft Office PowerPoint</Application>
  <PresentationFormat>Экран (4:3)</PresentationFormat>
  <Paragraphs>1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ЦИРК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ЦИРК</dc:title>
  <dc:creator>Галина Ноябрьск</dc:creator>
  <cp:keywords/>
  <cp:lastModifiedBy>Галина Ноябрьск</cp:lastModifiedBy>
  <cp:revision>2</cp:revision>
  <dcterms:created xsi:type="dcterms:W3CDTF">2013-09-15T14:21:29Z</dcterms:created>
  <dcterms:modified xsi:type="dcterms:W3CDTF">2013-09-15T14:32:53Z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TC300101919990</vt:lpwstr>
  </property>
</Properties>
</file>