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84" r:id="rId3"/>
    <p:sldId id="259" r:id="rId4"/>
    <p:sldId id="285" r:id="rId5"/>
    <p:sldId id="286" r:id="rId6"/>
    <p:sldId id="287" r:id="rId7"/>
    <p:sldId id="258" r:id="rId8"/>
    <p:sldId id="260" r:id="rId9"/>
    <p:sldId id="261" r:id="rId10"/>
    <p:sldId id="262" r:id="rId11"/>
    <p:sldId id="263" r:id="rId12"/>
    <p:sldId id="269" r:id="rId13"/>
    <p:sldId id="270" r:id="rId14"/>
    <p:sldId id="271" r:id="rId15"/>
    <p:sldId id="281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773" autoAdjust="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2AD88-D867-4C90-B93C-85ECD249B571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73BE9-C392-4CBE-BAE9-6107D1599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3BE9-C392-4CBE-BAE9-6107D1599A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3BE9-C392-4CBE-BAE9-6107D1599A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</a:p>
          <a:p>
            <a:r>
              <a:rPr lang="ru-RU" dirty="0" smtClean="0"/>
              <a:t>Проект посвящен актуальной проблеме – формированию у детей дошкольного возраста навыков здорового</a:t>
            </a:r>
            <a:r>
              <a:rPr lang="ru-RU" baseline="0" dirty="0" smtClean="0"/>
              <a:t> образа жизни. Для осуществления преемственности в формировании привычки к здоровому образу жизни у дошкольников </a:t>
            </a:r>
            <a:r>
              <a:rPr lang="ru-RU" baseline="0" dirty="0" err="1" smtClean="0"/>
              <a:t>необходимасовместная</a:t>
            </a:r>
            <a:r>
              <a:rPr lang="ru-RU" baseline="0" dirty="0" smtClean="0"/>
              <a:t> работа педагогов и родителей. Формирование у детей навыков здорового образа жизни реализуется через активную  деятельность всех </a:t>
            </a:r>
            <a:r>
              <a:rPr lang="ru-RU" baseline="0" dirty="0" err="1" smtClean="0"/>
              <a:t>участниковв</a:t>
            </a:r>
            <a:r>
              <a:rPr lang="ru-RU" baseline="0" dirty="0" smtClean="0"/>
              <a:t> проекта.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3BE9-C392-4CBE-BAE9-6107D1599A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3BE9-C392-4CBE-BAE9-6107D1599A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73BE9-C392-4CBE-BAE9-6107D1599A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1259632" y="476672"/>
            <a:ext cx="7427168" cy="12961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вида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№46 «Вишенка»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г.Старый Оскол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RKBLADE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633670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7" y="680109"/>
          <a:ext cx="8929749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73"/>
                <a:gridCol w="2976573"/>
                <a:gridCol w="2976603"/>
              </a:tblGrid>
              <a:tr h="260050"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Разделы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Ожидаемый</a:t>
                      </a:r>
                      <a:r>
                        <a:rPr kumimoji="0"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0264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Самопознание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 организм.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Важно уточнить знания детьми названий и местоположения разных органов чувств и частей тела у себя, здоровье и болезнь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могут назвать органы и части тела.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Чем отличается здоровый человек от больного.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09039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Гигиенические правила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Гигиена тела.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Кожа, Функциональное</a:t>
                      </a:r>
                      <a:r>
                        <a:rPr kumimoji="0" lang="ru-RU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назначение. Уход за кожей, волосами и ногтями.</a:t>
                      </a:r>
                    </a:p>
                    <a:p>
                      <a:pPr algn="just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Гигиена полости рта. </a:t>
                      </a: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представление о ротовой полости. Уход за зубами.</a:t>
                      </a:r>
                    </a:p>
                    <a:p>
                      <a:pPr algn="just"/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Гигиена деятельности и двигательной активности.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Режим дня. Активный и пассивный отдых. Сон.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Ребенок должен быть опрятным, регулярно выполнять гигиенические процедуры, поддерживать в чистоте игрушки в группе и дома.</a:t>
                      </a:r>
                    </a:p>
                    <a:p>
                      <a:pPr algn="just"/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Дошкольник должен иметь навыки правильной чистки зубов, соблюдать режим дня, уметь распознавать признаки утомления, в том числе и зрительные.</a:t>
                      </a:r>
                    </a:p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5720" y="214290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КОМПЛЕКСНО-ЦЕЛЕВАЯ РАБОТА ПО ФОРМИРОВАНИЮ ЗДОРОВОГО ОБРАЗА ЖИЗНИ У СТАРШИХ ДОШКОЛЬНИКОВ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КОМПЛЕКСНО-ЦЕЛЕВАЯ РАБОТА ПО ФОРМИРОВАНИЮ ЗДОРОВОГО ОБРАЗА ЖИЗНИ У СТАРШИХ ДОШКОЛЬНИКОВ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857233"/>
          <a:ext cx="8858312" cy="513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4000528"/>
                <a:gridCol w="3571900"/>
              </a:tblGrid>
              <a:tr h="2288671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Питание и здоровье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Питание — основа жизни.</a:t>
                      </a:r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Важнейшие пищевые источники, как происходит пищеварение. Представление об основных пищевых веществах, их значение для здоровья. Непереносимость отдельных продуктов и блюд. Правила поведения за столом.</a:t>
                      </a:r>
                    </a:p>
                    <a:p>
                      <a:pPr algn="just"/>
                      <a:r>
                        <a:rPr kumimoji="0" lang="ru-RU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Гигиена питания.</a:t>
                      </a:r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Мытье овощей и фруктов. Правила ухода за посудой.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Ребенок должен уметь соблюдать элементарные правила режима питания, пользоваться столовыми приборами.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Ребенок должен</a:t>
                      </a:r>
                      <a:r>
                        <a:rPr kumimoji="0" lang="ru-RU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иметь навыки обработки фруктов и овощей перед употреблением.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8903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потребления медицинских услуг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Обращение с лекарственными препаратами.</a:t>
                      </a:r>
                      <a:endParaRPr kumimoji="0" lang="ru-RU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Польза и вред медикаментов. Осторожное обращение с лекарствами, которые хранятся дома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Ребенок должен знать, что применять лекарства только по назначению врача, родителей и в присутствии родителей, не пробовать неизвестные таблетки.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5" y="889208"/>
          <a:ext cx="892899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1944216"/>
                <a:gridCol w="5112567"/>
              </a:tblGrid>
              <a:tr h="5780152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Физкультурно-оздоровительные мероприятия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Утренняя гимнастика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Двигательная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разминка</a:t>
                      </a:r>
                    </a:p>
                    <a:p>
                      <a:endParaRPr lang="ru-RU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Физкультминутка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Подвижные игры, физические и игровые упражнения на прогулке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традиционная;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игрового характера;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 использованием полосы препятствия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 использованием простейших тренажеров;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ритмическая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сюжетная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игровые упражнения;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танцевальные движения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подвижные игры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общеразвивающие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упражнения (ОРУ)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подвижная игра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дидактическая игра с различными движениями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танцевальные движения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игровые упражнения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подвижные игры разной степени интенсивности;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игры-эстафеты;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Игры с правилами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упражнения в основных видах движений;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спортивные упражнения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спортивные игры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415553"/>
          <a:ext cx="9135035" cy="618565"/>
        </p:xfrm>
        <a:graphic>
          <a:graphicData uri="http://schemas.openxmlformats.org/drawingml/2006/table">
            <a:tbl>
              <a:tblPr/>
              <a:tblGrid>
                <a:gridCol w="9135035"/>
              </a:tblGrid>
              <a:tr h="6185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797153"/>
          <a:ext cx="9126070" cy="2141529"/>
        </p:xfrm>
        <a:graphic>
          <a:graphicData uri="http://schemas.openxmlformats.org/drawingml/2006/table">
            <a:tbl>
              <a:tblPr/>
              <a:tblGrid>
                <a:gridCol w="9126070"/>
              </a:tblGrid>
              <a:tr h="2141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КОМПЛЕКСНО-ЦЕЛЕВАЯ РАБОТА ПО ФОРМИРОВАНИЮ ЗДОРОВОГО ОБРАЗА ЖИЗНИ У СТАРШИХ ДОШКОЛЬНИКОВ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36712"/>
          <a:ext cx="9144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2952328"/>
                <a:gridCol w="4283968"/>
              </a:tblGrid>
              <a:tr h="5636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Физкультурно-оздоровительные мероприятия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Индивидуальная работа по развитию движений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Бодрящая гимнастика после дневного сна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Динамический час</a:t>
                      </a: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Переходы из одного помещения в другое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физические упражнения в основных видах движений;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спортивные упражнения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музыкально-ритмические движения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ОРУ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игровая деятельность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пробежки по массажным дорожкам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коррегирующие</a:t>
                      </a: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упражнения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подвижные игры разной степени интенсивности;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игры-эстафеты, в том числе с детьми из других групп;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сюжетные двигательные задания;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командные спортивные игры;</a:t>
                      </a:r>
                    </a:p>
                    <a:p>
                      <a:pPr>
                        <a:buFontTx/>
                        <a:buNone/>
                      </a:pPr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спокойный шаг;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быстрая ходьба;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осложненная ходьба по лестнице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КОМПЛЕКСНО-ЦЕЛЕВАЯ РАБОТА ПО ФОРМИРОВАНИЮ ЗДОРОВОГО ОБРАЗА ЖИЗНИ У СТАРШИХ ДОШКОЛЬНИКОВ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65" y="1918447"/>
          <a:ext cx="9152964" cy="1685365"/>
        </p:xfrm>
        <a:graphic>
          <a:graphicData uri="http://schemas.openxmlformats.org/drawingml/2006/table">
            <a:tbl>
              <a:tblPr/>
              <a:tblGrid>
                <a:gridCol w="9152964"/>
              </a:tblGrid>
              <a:tr h="16853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8965" y="5585012"/>
          <a:ext cx="9144000" cy="138056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380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52736"/>
          <a:ext cx="91440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/>
                <a:gridCol w="2520280"/>
                <a:gridCol w="4716016"/>
              </a:tblGrid>
              <a:tr h="568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Физкультурно-оздоровительные мероприятия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Самостоятельная двигательная деятельность</a:t>
                      </a: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Физкультурно-спортивные праздники</a:t>
                      </a: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здоровья</a:t>
                      </a: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Закаливание солнцем, водой, полоскание горла, воздушные ванны, профилактика плоскостопия ,витаминизация</a:t>
                      </a:r>
                      <a:r>
                        <a:rPr kumimoji="0" lang="ru-RU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блюд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движения с различными игрушками, пособиями: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сюжетно-ролевые игры, основанные на движении и имеющие спортивную и оздоровительную идеи,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спектакли и театрализованные представления,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подвижные игры, разной степени интенсивности.</a:t>
                      </a:r>
                    </a:p>
                    <a:p>
                      <a:pPr>
                        <a:buFontTx/>
                        <a:buNone/>
                      </a:pPr>
                      <a:endParaRPr kumimoji="0" lang="ru-RU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 физкультурном зале;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открытом воздухе «катание на санках» «Соревнование снеговиков»…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прогулки-походы;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игры-эстафеты по возрастным параллелям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физкультурно-спортивные праздники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7929" y="3573017"/>
          <a:ext cx="9197788" cy="1152127"/>
        </p:xfrm>
        <a:graphic>
          <a:graphicData uri="http://schemas.openxmlformats.org/drawingml/2006/table">
            <a:tbl>
              <a:tblPr/>
              <a:tblGrid>
                <a:gridCol w="9197788"/>
              </a:tblGrid>
              <a:tr h="1152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7929" y="5531224"/>
          <a:ext cx="9144000" cy="1739152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7391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4" imgW="6393140" imgH="4792941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23528" y="1628800"/>
            <a:ext cx="8142610" cy="46640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Реализация проекта позволила сформировать у детей необходимые представления о здоровом образе жизни и пробудить у детей чувство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потребности в здоровье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Усовершенствована предметно-развивающая среда: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Подобрана и систематизирована методическая и детская литература;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Повысилась компетентность родителей в вопросах касающихся эффективных и благоприятных условий формирования здоровой личности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Разработаны конспекты непосредственной образовательной деятельности, прогулок, игр,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викторины по формированию системы знаний о здоровом образе жизни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620688"/>
            <a:ext cx="7851775" cy="9361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E1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Результаты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E1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E1E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реализации проекта: </a:t>
            </a:r>
            <a:endParaRPr kumimoji="0" lang="ru-RU" sz="5000" b="0" i="0" u="none" strike="noStrike" kern="1200" cap="none" spc="0" normalizeH="0" baseline="0" noProof="0" dirty="0" smtClean="0">
              <a:ln>
                <a:noFill/>
              </a:ln>
              <a:solidFill>
                <a:srgbClr val="4DE1EA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 проекта: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«Формирование системы знаний детей о здоровом образе жизни посредством проектной деятельности»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7484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Коноваленко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Ю.В   воспитатель    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16833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максимально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эффективных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благоприятных условий для будущего формирования здоровой и физически крепкой личности, воспитания у детей созидательного отношения к своему здоровью.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17032"/>
            <a:ext cx="85689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Пробудить  у детей  чувство потребности в здоровье.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Способствовать формированию целостного понимания здорового образа жизни.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Создание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правильных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представлений о здоровом образе жизни.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Вызвать желание у детей  понимать и ощущать что здоровый образ жизни- это неотъемлемая  часть существования.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5) Использование в процессе приобщения детей к здоровому образу жизни приемов интеграции разных видов деятельности.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3429000"/>
            <a:ext cx="8305800" cy="576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адачи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проекта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7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посвящен актуальной проблеме – формированию у детей дошкольного возраста навыков и системы знаний о  здоровом образе жизни. Для осуществления преемственности в формировании привычки к здоровому образу жизни у дошкольников необходима совместная работа педагогов и родителей. Формирование у детей навыков здорового образа жизни реализуется через активную  деятельность всех участников проекта.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581128"/>
            <a:ext cx="867645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algn="just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dirty="0" smtClean="0">
                <a:solidFill>
                  <a:srgbClr val="FFFF00"/>
                </a:solidFill>
                <a:cs typeface="Times New Roman" pitchFamily="16" charset="0"/>
              </a:rPr>
              <a:t>     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совершенно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взрослым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хочется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здоровыми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сильными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знают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Объясни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беречься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39725" indent="-339725" algn="just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Януш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Корчак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684213" y="476250"/>
            <a:ext cx="7344171" cy="5832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этапа проекта: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  Подготовительный (сбор информации по проблеме).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Подготовка материала и оборудования;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Анкетирование  родителей по проблеме;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Педагогическая оценка результатов анкетирования;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«Банк идей» (поиск и изучение эффективных  технологий  и методик  в  области  формирования системы знаний о здоровом образе жизни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Выбор  концепции реализации проекта;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8"/>
          <p:cNvSpPr txBox="1">
            <a:spLocks/>
          </p:cNvSpPr>
          <p:nvPr/>
        </p:nvSpPr>
        <p:spPr>
          <a:xfrm>
            <a:off x="179512" y="0"/>
            <a:ext cx="8712968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2. Основной (практический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«Вредные привычки»;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«Что такое здоровая среда»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«Уроки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«Режим дня»,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«Здоровая и вкусная еда»,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«Я познаю себя»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Сюжетно-ролевая игра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«Поликлиника»;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Выставка художественной литературы;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Тематические недели: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«О вкусной и здоровой пище-Здоровье главное наше богатство», «Я – человек, мои помощники», «Профессии и инструменты», «Фрукты и овощи»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Информационная газета для родителей : «Здоровье- наше богатство»;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Консультации для родителей: «Закаливание в домашних условиях», «Здоровое питание»,  «Полезные и вредные привычки», «Прислушаемся 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своему организму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 детских рисунков «Мы за здоровый образ жизни»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Викторина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6"/>
          <p:cNvSpPr txBox="1">
            <a:spLocks/>
          </p:cNvSpPr>
          <p:nvPr/>
        </p:nvSpPr>
        <p:spPr>
          <a:xfrm>
            <a:off x="467545" y="333375"/>
            <a:ext cx="8352606" cy="61912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Результативный.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Сформированные навыки здорового образа жизни.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Правильное физическое развитие детского организма, повышение его сопротивляемости инфекциям.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Улучшение соматических показателей здоровья и показателей физической подготовленности.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гигиенической культуры, наличие потребности в здоровом образе жизни и возможностей его обеспечения.</a:t>
            </a: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Сформированная активная родительская позиция.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Повышение компетентности родителей в вопросах физического развития и здоровья.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Активное участие родителей в жизнедеятельности ДОУ.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8926" y="428604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 РАБОТЫ</a:t>
            </a:r>
            <a:endParaRPr lang="ru-RU" sz="2800" b="1" dirty="0">
              <a:ln w="11430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14282" y="285728"/>
            <a:ext cx="2786082" cy="500066"/>
          </a:xfrm>
          <a:prstGeom prst="ellipse">
            <a:avLst/>
          </a:prstGeom>
          <a:solidFill>
            <a:srgbClr val="FFFF00"/>
          </a:solidFill>
          <a:ln w="255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0000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i="1" dirty="0">
                <a:solidFill>
                  <a:srgbClr val="FF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С </a:t>
            </a:r>
            <a:r>
              <a:rPr lang="en-GB" sz="2000" b="1" i="1" dirty="0" err="1">
                <a:solidFill>
                  <a:srgbClr val="FF0000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детьми</a:t>
            </a:r>
            <a:endParaRPr lang="en-GB" sz="2000" b="1" i="1" dirty="0">
              <a:solidFill>
                <a:srgbClr val="FF0000"/>
              </a:solidFill>
              <a:latin typeface="Georgia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6286512" y="214290"/>
            <a:ext cx="2857488" cy="500066"/>
          </a:xfrm>
          <a:prstGeom prst="ellipse">
            <a:avLst/>
          </a:prstGeom>
          <a:solidFill>
            <a:srgbClr val="00B050"/>
          </a:solidFill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FFFF"/>
              </a:buClr>
              <a:buFont typeface="Georgia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 dirty="0">
                <a:solidFill>
                  <a:srgbClr val="FFFFFF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С </a:t>
            </a:r>
            <a:r>
              <a:rPr lang="en-GB" sz="1800" b="1" i="1" dirty="0" err="1">
                <a:solidFill>
                  <a:srgbClr val="FFFFFF"/>
                </a:solidFill>
                <a:latin typeface="Georgia" pitchFamily="16" charset="0"/>
                <a:ea typeface="Lucida Sans Unicode" charset="0"/>
                <a:cs typeface="Lucida Sans Unicode" charset="0"/>
              </a:rPr>
              <a:t>родителями</a:t>
            </a:r>
            <a:endParaRPr lang="en-GB" sz="1800" b="1" i="1" dirty="0">
              <a:solidFill>
                <a:srgbClr val="FFFFFF"/>
              </a:solidFill>
              <a:latin typeface="Georgia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1214421"/>
            <a:ext cx="45720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Беседы отца и матери: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«Вкусные посиделки», « чистота тела» « организация сна »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Оздоровительные традиции в семье:  ходим в сауну;   бассейн;   на лыжах,  в походы.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Оздоровительные игры в семье: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•профилактика осанки; зрения; плоскостопия;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 Посещение городских мероприятий: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футбольные матчи;  все виды соревнований, проходящих в городе. Непосредственное участие родителей в акции «Здоровый образ жизни». Информационное поле для родителей: •  непосредственное участие в выпуске плакатов;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  газет (подкрепление фотографиями из семейного архива);</a:t>
            </a:r>
          </a:p>
          <a:p>
            <a:pPr algn="just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928670"/>
            <a:ext cx="39290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НОД-  физическая культура;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Праздники, развлечения: «Папа, мама и я — спортивная семья», «Мы за  здоровый образ жизни»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Чтение художественной литературы.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Встреча с интересными людьми (спортсмены )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Акция «Здоровый образ жизни»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  подготовка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/материала.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Познавательное развитие: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  беседы о ЗОЖ;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  рассказы из личного опыта;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  беседы старшей м/сестры, врача. Проведение тематических занятий по ЗОЖ «В гостях у Доктора Айболита»  и 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уголков здоровья для детей: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  выпуск брошюр, плакатов; газет</a:t>
            </a:r>
          </a:p>
          <a:p>
            <a:pPr algn="just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28813" y="428625"/>
            <a:ext cx="6286500" cy="7296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Проектная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GB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en-GB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en-GB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en-GB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художественной</a:t>
            </a:r>
            <a:r>
              <a:rPr lang="en-GB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en-GB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22108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    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857232"/>
            <a:ext cx="9144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33375" indent="-333375" algn="just"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Font typeface="Arial" charset="0"/>
              <a:buNone/>
              <a:tabLst>
                <a:tab pos="333375" algn="l"/>
                <a:tab pos="895350" algn="l"/>
                <a:tab pos="1809750" algn="l"/>
                <a:tab pos="2724150" algn="l"/>
                <a:tab pos="3638550" algn="l"/>
                <a:tab pos="4552950" algn="l"/>
                <a:tab pos="5467350" algn="l"/>
                <a:tab pos="6381750" algn="l"/>
                <a:tab pos="7296150" algn="l"/>
                <a:tab pos="8210550" algn="l"/>
                <a:tab pos="9124950" algn="l"/>
                <a:tab pos="10039350" algn="l"/>
                <a:tab pos="10317163" algn="l"/>
                <a:tab pos="10766425" algn="l"/>
                <a:tab pos="10772775" algn="l"/>
                <a:tab pos="10775950" algn="l"/>
                <a:tab pos="10779125" algn="l"/>
              </a:tabLst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представлен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формах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совместной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взрослого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самостоятельной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75" y="1928802"/>
            <a:ext cx="8715375" cy="3880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tabLst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дидактические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сюжетно-ролевые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tabLst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ситуативный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разговор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tabLst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Трудовая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профессиях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совместны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поручения</a:t>
            </a: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tabLst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Двигательная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подвижные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прогулки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соревнования</a:t>
            </a: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tabLst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проблемных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моделирование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рассматривани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иллюстраций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викторины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демонстрация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фильмов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плакатами</a:t>
            </a: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tabLst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Музыкально-художественная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досуги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импровизация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драматизация</a:t>
            </a: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FFFF00"/>
              </a:buClr>
              <a:tabLst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r>
              <a:rPr lang="en-GB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художественной</a:t>
            </a:r>
            <a:r>
              <a:rPr lang="en-GB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en-GB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произведений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обсуждение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разучивание</a:t>
            </a:r>
            <a:endParaRPr lang="en-GB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</TotalTime>
  <Words>1041</Words>
  <Application>Microsoft Office PowerPoint</Application>
  <PresentationFormat>Экран (4:3)</PresentationFormat>
  <Paragraphs>228</Paragraphs>
  <Slides>16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Презентация</vt:lpstr>
      <vt:lpstr>Муниципальное бюджетное дошкольное  образовательное учреждение детский сад общеразвивающего вида  №46 «Вишенка» г.Старый Оскол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№46 «Вишенка»</dc:title>
  <dc:creator>DARKBLADE</dc:creator>
  <cp:lastModifiedBy>007</cp:lastModifiedBy>
  <cp:revision>125</cp:revision>
  <dcterms:created xsi:type="dcterms:W3CDTF">2013-08-27T09:58:17Z</dcterms:created>
  <dcterms:modified xsi:type="dcterms:W3CDTF">2014-02-16T11:54:35Z</dcterms:modified>
</cp:coreProperties>
</file>