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sldIdLst>
    <p:sldId id="293" r:id="rId2"/>
    <p:sldId id="271" r:id="rId3"/>
    <p:sldId id="292" r:id="rId4"/>
    <p:sldId id="290" r:id="rId5"/>
    <p:sldId id="265" r:id="rId6"/>
    <p:sldId id="274" r:id="rId7"/>
    <p:sldId id="275" r:id="rId8"/>
    <p:sldId id="279" r:id="rId9"/>
    <p:sldId id="276" r:id="rId10"/>
    <p:sldId id="277" r:id="rId11"/>
    <p:sldId id="278" r:id="rId12"/>
    <p:sldId id="284" r:id="rId13"/>
    <p:sldId id="285" r:id="rId14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15"/>
    </p:embeddedFon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Arial Black" panose="020B0A04020102020204" pitchFamily="34" charset="0"/>
      <p:bold r:id="rId20"/>
    </p:embeddedFont>
    <p:embeddedFont>
      <p:font typeface="Lucida Sans" panose="020B060402020202020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ED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6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 през\6345126cb53e.jpg"/>
          <p:cNvPicPr>
            <a:picLocks noChangeAspect="1" noChangeArrowheads="1"/>
          </p:cNvPicPr>
          <p:nvPr/>
        </p:nvPicPr>
        <p:blipFill>
          <a:blip r:embed="rId2" cstate="print">
            <a:lum bright="30000" contras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003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12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Домик ротик</a:t>
            </a:r>
            <a:r>
              <a:rPr lang="ru-RU" sz="60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. </a:t>
            </a:r>
            <a:r>
              <a:rPr lang="ru-RU" sz="6000" smtClean="0">
                <a:solidFill>
                  <a:srgbClr val="FF0000"/>
                </a:solidFill>
                <a:effectLst/>
                <a:latin typeface="Arial Black" pitchFamily="34" charset="0"/>
              </a:rPr>
              <a:t>(продолжение </a:t>
            </a:r>
            <a:r>
              <a:rPr lang="ru-RU" sz="60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3ч)</a:t>
            </a:r>
            <a:endParaRPr lang="ru-RU" sz="6000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6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661">
        <p14:vortex dir="r"/>
      </p:transition>
    </mc:Choice>
    <mc:Fallback>
      <p:transition spd="slow" advTm="56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к през\0_80638_3334427c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150" y="679450"/>
            <a:ext cx="6742113" cy="5499100"/>
          </a:xfrm>
          <a:prstGeom prst="rect">
            <a:avLst/>
          </a:prstGeom>
          <a:noFill/>
        </p:spPr>
      </p:pic>
    </p:spTree>
  </p:cSld>
  <p:clrMapOvr>
    <a:masterClrMapping/>
  </p:clrMapOvr>
  <p:transition advTm="5222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к през\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773782"/>
            <a:ext cx="7875325" cy="5226986"/>
          </a:xfrm>
          <a:prstGeom prst="rect">
            <a:avLst/>
          </a:prstGeom>
          <a:noFill/>
        </p:spPr>
      </p:pic>
    </p:spTree>
  </p:cSld>
  <p:clrMapOvr>
    <a:masterClrMapping/>
  </p:clrMapOvr>
  <p:transition advTm="10232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 встречи!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Documents and Settings\Admin\Рабочий стол\к през\210Komik67062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7959828" cy="5311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483">
        <p14:flash/>
      </p:transition>
    </mc:Choice>
    <mc:Fallback xmlns="">
      <p:transition spd="slow" advTm="34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составлении презентации для детей использованы картинки с интернет ресурсов, авторские фотографии.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Автор </a:t>
            </a:r>
            <a:br>
              <a:rPr lang="ru-RU" dirty="0" smtClean="0"/>
            </a:br>
            <a:r>
              <a:rPr lang="ru-RU" dirty="0" err="1" smtClean="0"/>
              <a:t>Лезжовой</a:t>
            </a:r>
            <a:r>
              <a:rPr lang="ru-RU" dirty="0" smtClean="0"/>
              <a:t> О.В.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Объект 3" descr="C:\Users\пк\Desktop\рот\Sheki.jpg"/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96" b="94245" l="10000" r="90000">
                        <a14:backgroundMark x1="18857" y1="11151" x2="18857" y2="11151"/>
                        <a14:backgroundMark x1="3714" y1="45683" x2="3714" y2="45683"/>
                        <a14:backgroundMark x1="98000" y1="89209" x2="98000" y2="89209"/>
                        <a14:backgroundMark x1="86286" y1="73741" x2="86286" y2="73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641093"/>
            <a:ext cx="3200407" cy="254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37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к през\5-2010-07-23-162450202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36" y="848416"/>
            <a:ext cx="8103844" cy="6009584"/>
          </a:xfrm>
          <a:prstGeom prst="rect">
            <a:avLst/>
          </a:prstGeom>
          <a:noFill/>
        </p:spPr>
      </p:pic>
      <p:sp>
        <p:nvSpPr>
          <p:cNvPr id="4" name="Выгнутая вниз стрелка 3"/>
          <p:cNvSpPr/>
          <p:nvPr/>
        </p:nvSpPr>
        <p:spPr>
          <a:xfrm flipH="1">
            <a:off x="5364088" y="5013176"/>
            <a:ext cx="2714644" cy="785818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5718" y="5341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 побывал </a:t>
            </a:r>
            <a:r>
              <a:rPr lang="ru-RU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пузырик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467699" y="4840851"/>
            <a:ext cx="1123628" cy="1130468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430">
        <p14:ripple/>
      </p:transition>
    </mc:Choice>
    <mc:Fallback xmlns="">
      <p:transition spd="slow" advTm="84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КАК устроен рот человека?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пк\Desktop\рот\Oralcavity-Cropped-450x381.gif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5" b="98688" l="1087" r="99275">
                        <a14:foregroundMark x1="14855" y1="24934" x2="14855" y2="24934"/>
                        <a14:foregroundMark x1="18841" y1="22572" x2="18841" y2="22572"/>
                        <a14:foregroundMark x1="31884" y1="15748" x2="31884" y2="15748"/>
                        <a14:foregroundMark x1="28986" y1="15748" x2="28986" y2="15748"/>
                        <a14:foregroundMark x1="41304" y1="16273" x2="41304" y2="16273"/>
                        <a14:foregroundMark x1="61594" y1="19423" x2="61594" y2="19423"/>
                        <a14:foregroundMark x1="70652" y1="15223" x2="70652" y2="15223"/>
                        <a14:foregroundMark x1="82609" y1="20472" x2="82609" y2="20472"/>
                        <a14:foregroundMark x1="85870" y1="24672" x2="85870" y2="24672"/>
                        <a14:foregroundMark x1="74638" y1="16010" x2="74638" y2="16010"/>
                        <a14:foregroundMark x1="63768" y1="14698" x2="63768" y2="14698"/>
                        <a14:foregroundMark x1="52536" y1="15748" x2="52536" y2="15748"/>
                        <a14:foregroundMark x1="47826" y1="16273" x2="47826" y2="16273"/>
                        <a14:foregroundMark x1="25362" y1="17323" x2="25362" y2="17323"/>
                        <a14:foregroundMark x1="25362" y1="17323" x2="25362" y2="17323"/>
                        <a14:backgroundMark x1="6884" y1="6037" x2="6884" y2="6037"/>
                        <a14:backgroundMark x1="13043" y1="86352" x2="13043" y2="86352"/>
                        <a14:backgroundMark x1="88768" y1="91601" x2="88768" y2="91601"/>
                        <a14:backgroundMark x1="90942" y1="7612" x2="90942" y2="7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7" y="1340768"/>
            <a:ext cx="5472608" cy="4968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/>
          <p:cNvCxnSpPr>
            <a:stCxn id="2" idx="3"/>
          </p:cNvCxnSpPr>
          <p:nvPr/>
        </p:nvCxnSpPr>
        <p:spPr>
          <a:xfrm flipH="1">
            <a:off x="6516216" y="846138"/>
            <a:ext cx="2170584" cy="92667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3"/>
          </p:cNvCxnSpPr>
          <p:nvPr/>
        </p:nvCxnSpPr>
        <p:spPr>
          <a:xfrm flipH="1">
            <a:off x="7020272" y="846138"/>
            <a:ext cx="1666528" cy="459908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187624" y="2564904"/>
            <a:ext cx="1512168" cy="7920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187624" y="2564904"/>
            <a:ext cx="3069418" cy="3960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187624" y="1309477"/>
            <a:ext cx="2952328" cy="82337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971600" y="5013176"/>
            <a:ext cx="3285442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5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4020">
        <p14:ripple/>
      </p:transition>
    </mc:Choice>
    <mc:Fallback xmlns="">
      <p:transition spd="slow" advTm="240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Зубы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пк\Desktop\рот\Bior8_31_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" b="98973" l="0" r="77251">
                        <a14:backgroundMark x1="35071" y1="31417" x2="35071" y2="31417"/>
                        <a14:backgroundMark x1="68720" y1="71253" x2="68720" y2="71253"/>
                        <a14:backgroundMark x1="6398" y1="72895" x2="6398" y2="72895"/>
                        <a14:backgroundMark x1="4028" y1="17864" x2="4028" y2="17864"/>
                        <a14:backgroundMark x1="74408" y1="3491" x2="74408" y2="3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0956" y="1408097"/>
            <a:ext cx="4707518" cy="4142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пк\Desktop\рот\110308-02-organi-desna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14" b="79032" l="25238" r="73810">
                        <a14:backgroundMark x1="18571" y1="17742" x2="18571" y2="17742"/>
                        <a14:backgroundMark x1="30952" y1="63978" x2="30952" y2="63978"/>
                        <a14:backgroundMark x1="69048" y1="72043" x2="69048" y2="72043"/>
                        <a14:backgroundMark x1="50952" y1="68280" x2="50952" y2="68280"/>
                        <a14:backgroundMark x1="71905" y1="23118" x2="71905" y2="23118"/>
                        <a14:backgroundMark x1="68571" y1="11290" x2="68571" y2="11290"/>
                        <a14:backgroundMark x1="91429" y1="17742" x2="91429" y2="1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7183" y="4797152"/>
            <a:ext cx="2000250" cy="1771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C:\Documents and Settings\Admin\Рабочий стол\рот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357298"/>
            <a:ext cx="2786082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17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9862">
        <p14:ripple/>
      </p:transition>
    </mc:Choice>
    <mc:Fallback xmlns="">
      <p:transition spd="slow" advTm="498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Язык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Admin\Рабочий стол\к през\azf9r65x0hag5i0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7" y="1736724"/>
            <a:ext cx="8325140" cy="44783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134">
        <p14:ripple/>
      </p:transition>
    </mc:Choice>
    <mc:Fallback xmlns="">
      <p:transition spd="slow" advTm="131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к през\E7e25WgtQ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35761"/>
            <a:ext cx="7786742" cy="58400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961">
        <p14:ripple/>
      </p:transition>
    </mc:Choice>
    <mc:Fallback xmlns="">
      <p:transition spd="slow" advTm="39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к през\Tongue.ag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88640"/>
            <a:ext cx="5572164" cy="6372422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4355976" y="5589240"/>
            <a:ext cx="122413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11760" y="1772816"/>
            <a:ext cx="720080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300192" y="1772816"/>
            <a:ext cx="720080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5400000">
            <a:off x="4211960" y="80628"/>
            <a:ext cx="720080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5962">
        <p14:ripple/>
      </p:transition>
    </mc:Choice>
    <mc:Fallback xmlns="">
      <p:transition spd="slow" advTm="359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к през\prod127_max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Tm="12525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к през\tmp1888-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982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512</TotalTime>
  <Words>21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Wingdings 2</vt:lpstr>
      <vt:lpstr>Book Antiqua</vt:lpstr>
      <vt:lpstr>Arial Black</vt:lpstr>
      <vt:lpstr>Lucida Sans</vt:lpstr>
      <vt:lpstr>Wingdings</vt:lpstr>
      <vt:lpstr>Arial</vt:lpstr>
      <vt:lpstr>Wingdings 3</vt:lpstr>
      <vt:lpstr>Times New Roman</vt:lpstr>
      <vt:lpstr>Апекс</vt:lpstr>
      <vt:lpstr>Домик ротик. (продолжение 3ч)</vt:lpstr>
      <vt:lpstr>Презентация PowerPoint</vt:lpstr>
      <vt:lpstr>КАК устроен рот человека?</vt:lpstr>
      <vt:lpstr>Зубы</vt:lpstr>
      <vt:lpstr>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встречи!</vt:lpstr>
      <vt:lpstr>    При составлении презентации для детей использованы картинки с интернет ресурсов, авторские фотографии.    Автор  Лезжовой О.В.  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сенсорные возможности рот</dc:title>
  <dc:subject>строение рта</dc:subject>
  <dc:creator>Ольга абра</dc:creator>
  <cp:keywords>рот</cp:keywords>
  <cp:lastModifiedBy>сергей</cp:lastModifiedBy>
  <cp:revision>58</cp:revision>
  <dcterms:created xsi:type="dcterms:W3CDTF">2014-02-06T14:15:19Z</dcterms:created>
  <dcterms:modified xsi:type="dcterms:W3CDTF">2014-02-16T09:38:22Z</dcterms:modified>
</cp:coreProperties>
</file>