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sldIdLst>
    <p:sldId id="282" r:id="rId2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"/>
    </p:embeddedFont>
    <p:embeddedFont>
      <p:font typeface="Book Antiqua" panose="02040602050305030304" pitchFamily="18" charset="0"/>
      <p:regular r:id="rId4"/>
      <p:bold r:id="rId5"/>
      <p:italic r:id="rId6"/>
      <p:boldItalic r:id="rId7"/>
    </p:embeddedFont>
    <p:embeddedFont>
      <p:font typeface="Lucida Sans" panose="020B0604020202020204" charset="0"/>
      <p:regular r:id="rId8"/>
      <p:bold r:id="rId9"/>
      <p:italic r:id="rId10"/>
      <p:boldItalic r:id="rId11"/>
    </p:embeddedFont>
    <p:embeddedFont>
      <p:font typeface="Wingdings 3" panose="05040102010807070707" pitchFamily="18" charset="2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ED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9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Голова и лицо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к\Desktop\P1040545.JPG"/>
          <p:cNvPicPr preferRelativeResize="0">
            <a:picLocks noGrp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0" b="97085" l="1729" r="98544">
                        <a14:backgroundMark x1="90537" y1="6360" x2="90537" y2="6360"/>
                        <a14:backgroundMark x1="85532" y1="99117" x2="85532" y2="99117"/>
                        <a14:backgroundMark x1="15924" y1="90194" x2="15924" y2="90194"/>
                        <a14:backgroundMark x1="10919" y1="9629" x2="10919" y2="9629"/>
                        <a14:backgroundMark x1="91811" y1="85777" x2="91811" y2="8577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 rot="16200000">
            <a:off x="2263044" y="1958476"/>
            <a:ext cx="4567844" cy="470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371472" y="2564904"/>
            <a:ext cx="1893912" cy="15624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6599155" y="3501008"/>
            <a:ext cx="1573245" cy="105841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475656" y="2986100"/>
            <a:ext cx="2880320" cy="18830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4860032" y="5805264"/>
            <a:ext cx="2736304" cy="2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Улыбающееся лицо 23"/>
          <p:cNvSpPr/>
          <p:nvPr/>
        </p:nvSpPr>
        <p:spPr>
          <a:xfrm>
            <a:off x="467699" y="4840851"/>
            <a:ext cx="1123628" cy="1130468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46601"/>
      </p:ext>
    </p:extLst>
  </p:cSld>
  <p:clrMapOvr>
    <a:masterClrMapping/>
  </p:clrMapOvr>
  <p:transition advTm="371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75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7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750"/>
                            </p:stCondLst>
                            <p:childTnLst>
                              <p:par>
                                <p:cTn id="40" presetID="5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52 -0.01921 C 0.23003 0.13311 0.43542 0.12315 0.53351 -0.04675 C 0.63021 -0.20648 0.60174 -0.46111 0.45191 -0.60902 C 0.31441 -0.74976 0.12552 -0.75601 0.03611 -0.60509 C -0.04392 -0.46597 -0.02431 -0.24884 0.10451 -0.11944 C 0.22118 -0.00115 0.38264 0.00741 0.45955 -0.11944 C 0.52899 -0.23842 0.51319 -0.42106 0.40451 -0.5287 C 0.30833 -0.62476 0.17257 -0.63796 0.11267 -0.53009 C 0.05521 -0.43518 0.0651 -0.28888 0.15191 -0.20023 C 0.2309 -0.12291 0.33715 -0.10925 0.38576 -0.19282 C 0.42865 -0.26597 0.42448 -0.38055 0.35729 -0.44791 C 0.3 -0.50601 0.22344 -0.51666 0.18628 -0.45694 C 0.15503 -0.40833 0.15365 -0.32893 0.20017 -0.28379 C 0.23559 -0.24513 0.28715 -0.22986 0.31198 -0.26527 C 0.32795 -0.29768 0.33403 -0.33819 0.31042 -0.36643 C 0.29531 -0.38379 0.27535 -0.39351 0.26024 -0.38425 C 0.25417 -0.37824 0.25139 -0.37268 0.24965 -0.36296 " pathEditMode="relative" rAng="7416262" ptsTypes="fffffffffffffffff">
                                      <p:cBhvr>
                                        <p:cTn id="41" dur="1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2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521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Wingdings 2</vt:lpstr>
      <vt:lpstr>Book Antiqua</vt:lpstr>
      <vt:lpstr>Lucida Sans</vt:lpstr>
      <vt:lpstr>Wingdings</vt:lpstr>
      <vt:lpstr>Arial</vt:lpstr>
      <vt:lpstr>Wingdings 3</vt:lpstr>
      <vt:lpstr>Times New Roman</vt:lpstr>
      <vt:lpstr>Апекс</vt:lpstr>
      <vt:lpstr>Голова и лицо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сенсорные возможности рот</dc:title>
  <dc:subject>строение рта</dc:subject>
  <dc:creator>Ольга абра</dc:creator>
  <cp:keywords>рот</cp:keywords>
  <cp:lastModifiedBy>сергей</cp:lastModifiedBy>
  <cp:revision>68</cp:revision>
  <dcterms:created xsi:type="dcterms:W3CDTF">2014-02-06T14:15:19Z</dcterms:created>
  <dcterms:modified xsi:type="dcterms:W3CDTF">2014-02-16T10:06:38Z</dcterms:modified>
</cp:coreProperties>
</file>