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</p:sldMasterIdLst>
  <p:sldIdLst>
    <p:sldId id="260" r:id="rId2"/>
    <p:sldId id="263" r:id="rId3"/>
    <p:sldId id="273" r:id="rId4"/>
    <p:sldId id="272" r:id="rId5"/>
    <p:sldId id="281" r:id="rId6"/>
  </p:sldIdLst>
  <p:sldSz cx="9144000" cy="6858000" type="screen4x3"/>
  <p:notesSz cx="6858000" cy="9144000"/>
  <p:embeddedFontLst>
    <p:embeddedFont>
      <p:font typeface="Wingdings 2" panose="05020102010507070707" pitchFamily="18" charset="2"/>
      <p:regular r:id="rId7"/>
    </p:embeddedFont>
    <p:embeddedFont>
      <p:font typeface="Book Antiqua" panose="02040602050305030304" pitchFamily="18" charset="0"/>
      <p:regular r:id="rId8"/>
      <p:bold r:id="rId9"/>
      <p:italic r:id="rId10"/>
      <p:boldItalic r:id="rId11"/>
    </p:embeddedFont>
    <p:embeddedFont>
      <p:font typeface="Arial Black" panose="020B0A04020102020204" pitchFamily="34" charset="0"/>
      <p:bold r:id="rId12"/>
    </p:embeddedFont>
    <p:embeddedFont>
      <p:font typeface="Lucida Sans" panose="020B0604020202020204" charset="0"/>
      <p:regular r:id="rId13"/>
      <p:bold r:id="rId14"/>
      <p:italic r:id="rId15"/>
      <p:boldItalic r:id="rId16"/>
    </p:embeddedFont>
    <p:embeddedFont>
      <p:font typeface="Wingdings 3" panose="05040102010807070707" pitchFamily="18" charset="2"/>
      <p:regular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ED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970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microsoft.com/office/2007/relationships/hdphoto" Target="../media/hdphoto1.wdp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к през\6345126cb53e.jpg"/>
          <p:cNvPicPr>
            <a:picLocks noChangeAspect="1" noChangeArrowheads="1"/>
          </p:cNvPicPr>
          <p:nvPr/>
        </p:nvPicPr>
        <p:blipFill>
          <a:blip r:embed="rId2" cstate="print">
            <a:lum bright="30000" contras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003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412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Домик ротик. (</a:t>
            </a:r>
            <a:r>
              <a:rPr lang="ru-RU" sz="6000" dirty="0" err="1" smtClean="0">
                <a:solidFill>
                  <a:srgbClr val="FF0000"/>
                </a:solidFill>
                <a:effectLst/>
                <a:latin typeface="Arial Black" pitchFamily="34" charset="0"/>
              </a:rPr>
              <a:t>прподолжение</a:t>
            </a:r>
            <a:r>
              <a:rPr lang="ru-RU" sz="6000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 2ч)</a:t>
            </a:r>
            <a:endParaRPr lang="ru-RU" sz="6000" dirty="0"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661">
        <p14:vortex dir="r"/>
      </p:transition>
    </mc:Choice>
    <mc:Fallback xmlns="">
      <p:transition spd="slow" advTm="56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лыбающееся лицо 4"/>
          <p:cNvSpPr/>
          <p:nvPr/>
        </p:nvSpPr>
        <p:spPr>
          <a:xfrm>
            <a:off x="5143504" y="3500438"/>
            <a:ext cx="3000396" cy="2643206"/>
          </a:xfrm>
          <a:prstGeom prst="smileyFac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Удивительная история мыльного пузыря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0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518" y="6309320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850">
        <p14:gallery dir="l"/>
      </p:transition>
    </mc:Choice>
    <mc:Fallback xmlns="">
      <p:transition spd="slow" advTm="138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5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46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09583 C -0.06892 0.2294 -0.23611 0.22199 -0.35868 0.07477 C -0.47743 -0.06389 -0.51996 -0.28542 -0.43698 -0.41528 C -0.36319 -0.53843 -0.2125 -0.5456 -0.10208 -0.41412 C -0.00225 -0.29329 0.03768 -0.10463 -0.03246 0.00856 C -0.09618 0.1125 -0.22361 0.12083 -0.31788 0.01088 C -0.40399 -0.09213 -0.43802 -0.25162 -0.37864 -0.34537 C -0.32587 -0.43009 -0.22048 -0.44167 -0.14409 -0.34861 C -0.07378 -0.26644 -0.04409 -0.13889 -0.09114 -0.06134 C -0.13472 0.00625 -0.21701 0.01898 -0.27708 -0.05347 C -0.33073 -0.11644 -0.35625 -0.2169 -0.31996 -0.2757 C -0.28889 -0.32639 -0.22968 -0.33634 -0.18455 -0.28449 C -0.14705 -0.24213 -0.12569 -0.17338 -0.15139 -0.1338 C -0.17031 -0.09931 -0.20781 -0.08634 -0.23646 -0.11736 C -0.25764 -0.14537 -0.27291 -0.18032 -0.26128 -0.20486 C -0.2533 -0.2206 -0.23993 -0.2287 -0.22569 -0.2206 C -0.21909 -0.21574 -0.21545 -0.21088 -0.2118 -0.20208 " pathEditMode="relative" rAng="13485987" ptsTypes="fffffffffffffffff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-2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2" grpId="0"/>
    </p:bldLst>
  </p:timing>
  <p:extLst mod="1">
    <p:ext uri="{E180D4A7-C9FB-4DFB-919C-405C955672EB}">
      <p14:showEvtLst xmlns:p14="http://schemas.microsoft.com/office/powerpoint/2010/main">
        <p14:playEvt time="2005" objId="10"/>
        <p14:stopEvt time="9729" objId="10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79512" y="29078"/>
            <a:ext cx="9144000" cy="6886687"/>
            <a:chOff x="0" y="-28687"/>
            <a:chExt cx="9144000" cy="6886687"/>
          </a:xfrm>
        </p:grpSpPr>
        <p:pic>
          <p:nvPicPr>
            <p:cNvPr id="7170" name="Picture 2" descr="C:\Documents and Settings\Admin\Рабочий стол\к през\0_7d217_e6516a93_XL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8687"/>
              <a:ext cx="9144000" cy="6886687"/>
            </a:xfrm>
            <a:prstGeom prst="rect">
              <a:avLst/>
            </a:prstGeom>
            <a:noFill/>
          </p:spPr>
        </p:pic>
        <p:pic>
          <p:nvPicPr>
            <p:cNvPr id="3" name="Picture 4" descr="C:\Documents and Settings\Admin\Рабочий стол\к през\91a7446014eat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437" y="6045853"/>
              <a:ext cx="1225870" cy="754382"/>
            </a:xfrm>
            <a:prstGeom prst="rect">
              <a:avLst/>
            </a:prstGeom>
            <a:blipFill dpi="0" rotWithShape="1">
              <a:blip r:embed="rId6" cstate="print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</p:spPr>
        </p:pic>
      </p:grpSp>
      <p:pic>
        <p:nvPicPr>
          <p:cNvPr id="7" name="Рисунок 6" descr="C:\Users\пк\Desktop\рот\normal.jpg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51" b="99020" l="1119" r="99627">
                        <a14:backgroundMark x1="87313" y1="88725" x2="87313" y2="88725"/>
                        <a14:backgroundMark x1="92910" y1="15686" x2="92910" y2="15686"/>
                        <a14:backgroundMark x1="12687" y1="8333" x2="12687" y2="8333"/>
                        <a14:backgroundMark x1="10448" y1="92647" x2="10448" y2="92647"/>
                        <a14:backgroundMark x1="10448" y1="92647" x2="10448" y2="92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9912" y="3472422"/>
            <a:ext cx="3024336" cy="22608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Улыбающееся лицо 5"/>
          <p:cNvSpPr/>
          <p:nvPr/>
        </p:nvSpPr>
        <p:spPr>
          <a:xfrm>
            <a:off x="571472" y="3214686"/>
            <a:ext cx="1357322" cy="1285884"/>
          </a:xfrm>
          <a:prstGeom prst="smileyFac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1472" y="6237127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807">
        <p14:gallery dir="l"/>
      </p:transition>
    </mc:Choice>
    <mc:Fallback xmlns="">
      <p:transition spd="slow" advTm="208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C -0.01423 -0.21875 0.14601 -0.41829 0.35868 -0.44352 C 0.5717 -0.46875 0.75608 -0.31088 0.77118 -0.09213 C 0.78594 0.12685 0.62517 0.32546 0.41215 0.35093 C 0.19931 0.37639 0.01476 0.21945 -1.11111E-6 -1.48148E-6 Z " pathEditMode="relative" rAng="15894432" ptsTypes="fffff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59" y="-463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5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531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7407 C -0.0033 0.10741 -0.00607 0.14329 0.05538 0.16134 C 0.11736 0.17801 0.30972 0.18981 0.37153 0.18032 C 0.43316 0.17269 0.41632 0.12894 0.425 0.11204 C 0.4342 0.09491 0.42309 0.08611 0.42257 0.08056 " pathEditMode="relative" rAng="0" ptsTypes="aaaaA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</p:bldLst>
  </p:timing>
  <p:extLst mod="1">
    <p:ext uri="{E180D4A7-C9FB-4DFB-919C-405C955672EB}">
      <p14:showEvtLst xmlns:p14="http://schemas.microsoft.com/office/powerpoint/2010/main">
        <p14:playEvt time="5014" objId="5"/>
        <p14:stopEvt time="14726" objId="5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Documents and Settings\Admin\Рабочий стол\к през\0_7d217_e6516a93_XL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4305"/>
            <a:ext cx="9144000" cy="7166610"/>
          </a:xfrm>
          <a:prstGeom prst="rect">
            <a:avLst/>
          </a:prstGeom>
          <a:noFill/>
        </p:spPr>
      </p:pic>
      <p:pic>
        <p:nvPicPr>
          <p:cNvPr id="12" name="Picture 8" descr="C:\Documents and Settings\Admin\Рабочий стол\к през\91a7446014ea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619262"/>
            <a:ext cx="1410553" cy="1376161"/>
          </a:xfrm>
          <a:prstGeom prst="rect">
            <a:avLst/>
          </a:prstGeom>
          <a:noFill/>
        </p:spPr>
      </p:pic>
      <p:sp>
        <p:nvSpPr>
          <p:cNvPr id="13" name="Улыбающееся лицо 12"/>
          <p:cNvSpPr/>
          <p:nvPr/>
        </p:nvSpPr>
        <p:spPr>
          <a:xfrm>
            <a:off x="1071538" y="2500306"/>
            <a:ext cx="857256" cy="928694"/>
          </a:xfrm>
          <a:prstGeom prst="smileyFac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C:\Users\пк\Desktop\рот\normal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51" b="99020" l="1119" r="99627">
                        <a14:backgroundMark x1="87313" y1="88725" x2="87313" y2="88725"/>
                        <a14:backgroundMark x1="92910" y1="15686" x2="92910" y2="15686"/>
                        <a14:backgroundMark x1="12687" y1="8333" x2="12687" y2="8333"/>
                        <a14:backgroundMark x1="10448" y1="92647" x2="10448" y2="92647"/>
                        <a14:backgroundMark x1="10448" y1="92647" x2="10448" y2="92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86876" y="3638994"/>
            <a:ext cx="3024336" cy="22608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9512" y="6307342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8703">
        <p14:gallery dir="l"/>
      </p:transition>
    </mc:Choice>
    <mc:Fallback xmlns="">
      <p:transition spd="slow" advTm="187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6 0.07222 C -0.01319 0.09398 -0.01441 0.11666 -0.0184 0.13888 C -0.01701 0.14652 -0.01545 0.15439 -0.01406 0.16203 C -0.01337 0.16597 -0.0118 0.17361 -0.0118 0.17361 C -0.00816 0.21365 -0.01389 0.18287 -0.00312 0.20833 C 0.00278 0.22199 0.00313 0.23842 0.0099 0.25185 C 0.01233 0.2618 0.01424 0.26921 0.01858 0.27801 C 0.02205 0.29259 0.02917 0.30069 0.0382 0.30995 C 0.04236 0.31412 0.05122 0.32152 0.05122 0.32152 C 0.05712 0.3331 0.07552 0.34884 0.08594 0.35324 C 0.09341 0.35972 0.09896 0.36203 0.10764 0.36481 C 0.12032 0.37638 0.11493 0.37361 0.14028 0.37361 C 0.18594 0.37361 0.2316 0.37176 0.27726 0.37083 C 0.28889 0.36551 0.30035 0.36134 0.31198 0.35625 C 0.31632 0.35046 0.32066 0.34467 0.325 0.33888 C 0.3283 0.33449 0.3382 0.3331 0.3382 0.3331 C 0.35313 0.3199 0.34636 0.32384 0.35764 0.31851 C 0.36354 0.30694 0.36771 0.29351 0.375 0.28379 C 0.37778 0.27314 0.37952 0.275 0.37292 0.275 " pathEditMode="relative" ptsTypes="ffffffffffffffffff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3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305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 animBg="1"/>
      <p:bldP spid="13" grpId="1" animBg="1"/>
    </p:bldLst>
  </p:timing>
  <p:extLst mod="1">
    <p:ext uri="{E180D4A7-C9FB-4DFB-919C-405C955672EB}">
      <p14:showEvtLst xmlns:p14="http://schemas.microsoft.com/office/powerpoint/2010/main">
        <p14:playEvt time="1004" objId="4"/>
        <p14:stopEvt time="13522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к през\0_7d217_e6516a93_XL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8372"/>
          </a:xfrm>
          <a:prstGeom prst="rect">
            <a:avLst/>
          </a:prstGeom>
          <a:noFill/>
        </p:spPr>
      </p:pic>
      <p:sp>
        <p:nvSpPr>
          <p:cNvPr id="6" name="Улыбающееся лицо 5"/>
          <p:cNvSpPr/>
          <p:nvPr/>
        </p:nvSpPr>
        <p:spPr>
          <a:xfrm>
            <a:off x="5357818" y="4643446"/>
            <a:ext cx="914400" cy="914400"/>
          </a:xfrm>
          <a:prstGeom prst="smileyFac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C:\Users\пк\Desktop\рот\normal.jpg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51" b="99020" l="1119" r="99627">
                        <a14:backgroundMark x1="87313" y1="88725" x2="87313" y2="88725"/>
                        <a14:backgroundMark x1="92910" y1="15686" x2="92910" y2="15686"/>
                        <a14:backgroundMark x1="12687" y1="8333" x2="12687" y2="8333"/>
                        <a14:backgroundMark x1="10448" y1="92647" x2="10448" y2="92647"/>
                        <a14:backgroundMark x1="10448" y1="92647" x2="10448" y2="92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5896" y="3789040"/>
            <a:ext cx="3024336" cy="22608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1520" y="6049874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320">
        <p14:gallery dir="l"/>
      </p:transition>
    </mc:Choice>
    <mc:Fallback xmlns="">
      <p:transition spd="slow" advTm="103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46 C 0.02743 0.0044 0.04132 0.00023 0.05729 -0.02106 C 0.09166 -0.0338 0.10555 -0.09699 0.11562 -0.12662 C 0.11944 -0.14954 0.11927 -0.16898 0.12118 -0.19213 C 0.11719 -0.21574 0.12066 -0.23843 0.11788 -0.26204 C 0.1151 -0.29028 0.1151 -0.26412 0.11597 -0.29028 C 0.11076 -0.30972 0.10573 -0.30556 0.09462 -0.32199 C 0.06545 -0.33333 0.03784 -0.3456 0.01909 -0.32037 C 0.01632 -0.31852 0.01389 -0.3162 0.01059 -0.31481 C 0.00712 -0.31343 0.00139 -0.31667 2.5E-6 -0.31366 C -0.00452 -0.30463 -0.00365 -0.29282 -0.00556 -0.28264 C 0.01076 -0.25764 0.00625 -0.26944 0.0118 -0.24931 C 0.03368 -0.22894 0.02031 -0.23981 0.07083 -0.21852 C 0.096 -0.20764 0.11389 -0.20949 0.12864 -0.22894 C 0.15885 -0.2331 0.12257 -0.22593 0.14514 -0.2375 C 0.14791 -0.23912 0.15225 -0.2375 0.15555 -0.23889 C 0.1783 -0.24931 0.16701 -0.24583 0.1783 -0.25787 C 0.18559 -0.2662 0.19444 -0.2706 0.20173 -0.2794 C 0.2158 -0.34769 0.23663 -0.41019 0.25625 -0.47685 " pathEditMode="relative" rAng="-4111941" ptsTypes="ffffffffffffffffff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-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  <p:extLst mod="1">
    <p:ext uri="{E180D4A7-C9FB-4DFB-919C-405C955672EB}">
      <p14:showEvtLst xmlns:p14="http://schemas.microsoft.com/office/powerpoint/2010/main">
        <p14:playEvt time="0" objId="4"/>
        <p14:stopEvt time="10275" objId="4"/>
      </p14:showEvtLst>
    </p:ext>
  </p:extLs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518</TotalTime>
  <Words>11</Words>
  <Application>Microsoft Office PowerPoint</Application>
  <PresentationFormat>Экран (4:3)</PresentationFormat>
  <Paragraphs>2</Paragraphs>
  <Slides>5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Wingdings 2</vt:lpstr>
      <vt:lpstr>Book Antiqua</vt:lpstr>
      <vt:lpstr>Arial Black</vt:lpstr>
      <vt:lpstr>Lucida Sans</vt:lpstr>
      <vt:lpstr>Wingdings</vt:lpstr>
      <vt:lpstr>Arial</vt:lpstr>
      <vt:lpstr>Wingdings 3</vt:lpstr>
      <vt:lpstr>Times New Roman</vt:lpstr>
      <vt:lpstr>Апекс</vt:lpstr>
      <vt:lpstr>Домик ротик. (прподолжение 2ч)</vt:lpstr>
      <vt:lpstr>Удивительная история мыльного пузыря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сенсорные возможности рот</dc:title>
  <dc:subject>строение рта</dc:subject>
  <dc:creator>Ольга абра</dc:creator>
  <cp:keywords>рот</cp:keywords>
  <cp:lastModifiedBy>сергей</cp:lastModifiedBy>
  <cp:revision>65</cp:revision>
  <dcterms:created xsi:type="dcterms:W3CDTF">2014-02-06T14:15:19Z</dcterms:created>
  <dcterms:modified xsi:type="dcterms:W3CDTF">2014-02-16T09:58:45Z</dcterms:modified>
</cp:coreProperties>
</file>