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3_%D0%BC%D0%B0%D1%80%D1%82%D0%B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%D0%A0%D1%8B%D0%B1%D0%B8%D0%BD%D1%81%D0%BA" TargetMode="External"/><Relationship Id="rId5" Type="http://schemas.openxmlformats.org/officeDocument/2006/relationships/hyperlink" Target="http://ru.wikipedia.org/wiki/%D0%9C%D0%B8%D1%85%D0%B0%D0%BB%D0%BA%D0%BE%D0%B2%D1%8B" TargetMode="External"/><Relationship Id="rId4" Type="http://schemas.openxmlformats.org/officeDocument/2006/relationships/hyperlink" Target="http://ru.wikipedia.org/wiki/1913_%D0%B3%D0%BE%D0%B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Наши любимые писатели</a:t>
            </a:r>
            <a:endParaRPr lang="ru-RU" sz="40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Сергей </a:t>
            </a:r>
          </a:p>
          <a:p>
            <a:r>
              <a:rPr lang="ru-RU" sz="3200" b="1" dirty="0" smtClean="0"/>
              <a:t>Владимирович </a:t>
            </a:r>
          </a:p>
          <a:p>
            <a:pPr algn="ctr"/>
            <a:r>
              <a:rPr lang="ru-RU" sz="3200" b="1" dirty="0" smtClean="0"/>
              <a:t>Михалков</a:t>
            </a:r>
            <a:endParaRPr lang="ru-RU" sz="3200" b="1" dirty="0"/>
          </a:p>
        </p:txBody>
      </p:sp>
      <p:pic>
        <p:nvPicPr>
          <p:cNvPr id="9" name="Содержимое 8" descr="http://db2.stb.s-msn.com/i/CB/442DA2F5BC9C6CCF566FDBC183130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28604"/>
            <a:ext cx="3714776" cy="495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 что  у  вас?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И спросила Нина тихо:</a:t>
            </a:r>
            <a:br>
              <a:rPr lang="ru-RU" sz="9600" dirty="0" smtClean="0"/>
            </a:br>
            <a:r>
              <a:rPr lang="ru-RU" sz="9600" dirty="0" smtClean="0"/>
              <a:t>- Разве плохо быть портнихой?</a:t>
            </a:r>
            <a:br>
              <a:rPr lang="ru-RU" sz="9600" dirty="0" smtClean="0"/>
            </a:br>
            <a:r>
              <a:rPr lang="ru-RU" sz="9600" dirty="0" smtClean="0"/>
              <a:t>Кто трусы ребятам шьёт?</a:t>
            </a:r>
            <a:br>
              <a:rPr lang="ru-RU" sz="9600" dirty="0" smtClean="0"/>
            </a:br>
            <a:r>
              <a:rPr lang="ru-RU" sz="9600" dirty="0" smtClean="0"/>
              <a:t>Ну конечно, не пилот.</a:t>
            </a:r>
          </a:p>
          <a:p>
            <a:r>
              <a:rPr lang="ru-RU" sz="9600" dirty="0" smtClean="0"/>
              <a:t>Лётчик водит самолёты -</a:t>
            </a:r>
            <a:br>
              <a:rPr lang="ru-RU" sz="9600" dirty="0" smtClean="0"/>
            </a:br>
            <a:r>
              <a:rPr lang="ru-RU" sz="9600" dirty="0" smtClean="0"/>
              <a:t>Это очень хорошо.</a:t>
            </a:r>
          </a:p>
          <a:p>
            <a:r>
              <a:rPr lang="ru-RU" sz="9600" dirty="0" smtClean="0"/>
              <a:t>Повар делает компоты -</a:t>
            </a:r>
            <a:br>
              <a:rPr lang="ru-RU" sz="9600" dirty="0" smtClean="0"/>
            </a:br>
            <a:r>
              <a:rPr lang="ru-RU" sz="9600" dirty="0" smtClean="0"/>
              <a:t>Это тоже хорошо.</a:t>
            </a:r>
          </a:p>
          <a:p>
            <a:r>
              <a:rPr lang="ru-RU" sz="9600" dirty="0" smtClean="0"/>
              <a:t>Доктор лечит нас от кори,</a:t>
            </a:r>
            <a:br>
              <a:rPr lang="ru-RU" sz="9600" dirty="0" smtClean="0"/>
            </a:br>
            <a:r>
              <a:rPr lang="ru-RU" sz="9600" dirty="0" smtClean="0"/>
              <a:t>Есть учительница в школе.</a:t>
            </a:r>
          </a:p>
          <a:p>
            <a:r>
              <a:rPr lang="ru-RU" sz="9600" dirty="0" smtClean="0"/>
              <a:t>Мамы разные нужны.</a:t>
            </a:r>
            <a:br>
              <a:rPr lang="ru-RU" sz="9600" dirty="0" smtClean="0"/>
            </a:br>
            <a:r>
              <a:rPr lang="ru-RU" sz="9600" dirty="0" smtClean="0"/>
              <a:t>Мамы всякие важны.</a:t>
            </a:r>
          </a:p>
          <a:p>
            <a:r>
              <a:rPr lang="ru-RU" sz="9600" dirty="0" smtClean="0"/>
              <a:t>Дело было вечером,</a:t>
            </a:r>
            <a:br>
              <a:rPr lang="ru-RU" sz="9600" dirty="0" smtClean="0"/>
            </a:br>
            <a:r>
              <a:rPr lang="ru-RU" sz="9600" dirty="0" smtClean="0"/>
              <a:t>Спорить было нечего.</a:t>
            </a:r>
          </a:p>
          <a:p>
            <a:r>
              <a:rPr lang="ru-RU" sz="9600" dirty="0" smtClean="0"/>
              <a:t/>
            </a:r>
            <a:br>
              <a:rPr lang="ru-RU" sz="9600" dirty="0" smtClean="0"/>
            </a:br>
            <a:endParaRPr lang="ru-RU" sz="9600" dirty="0" smtClean="0"/>
          </a:p>
        </p:txBody>
      </p:sp>
      <p:pic>
        <p:nvPicPr>
          <p:cNvPr id="21506" name="Picture 2" descr="C:\Users\IBM\Desktop\100385089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51287" y="1600200"/>
            <a:ext cx="4137225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Детство  и  ранние  </a:t>
            </a:r>
            <a:r>
              <a:rPr lang="ru-RU" b="1" dirty="0" smtClean="0"/>
              <a:t>годы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8" name="Содержимое 7" descr="Михалков. Стихи для детей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3571900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С. В. Михалков родился 28 февраля (</a:t>
            </a:r>
            <a:r>
              <a:rPr lang="ru-RU" dirty="0" smtClean="0">
                <a:hlinkClick r:id="rId3" tooltip="13 марта"/>
              </a:rPr>
              <a:t>13 марта</a:t>
            </a:r>
            <a:r>
              <a:rPr lang="ru-RU" dirty="0" smtClean="0"/>
              <a:t>) </a:t>
            </a:r>
            <a:r>
              <a:rPr lang="ru-RU" dirty="0" smtClean="0">
                <a:hlinkClick r:id="rId4" tooltip="1913 год"/>
              </a:rPr>
              <a:t>1913 года</a:t>
            </a:r>
            <a:r>
              <a:rPr lang="ru-RU" dirty="0" smtClean="0"/>
              <a:t> в Москве в семье Владимира Александровича Михалкова и Ольги Михайловны Михалковой (урождённой Глебовой). По версии семьи Михалковых, их родословная связана со старинным дворянским родом </a:t>
            </a:r>
            <a:r>
              <a:rPr lang="ru-RU" dirty="0" smtClean="0">
                <a:hlinkClick r:id="rId5" tooltip="Михалковы"/>
              </a:rPr>
              <a:t>Михалковых</a:t>
            </a:r>
            <a:r>
              <a:rPr lang="ru-RU" dirty="0" smtClean="0"/>
              <a:t>, усадьба которых частично сохранилась в городе </a:t>
            </a:r>
            <a:r>
              <a:rPr lang="ru-RU" dirty="0" smtClean="0">
                <a:hlinkClick r:id="rId6" tooltip="Рыбинск"/>
              </a:rPr>
              <a:t>Рыбинске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Песенка  друзей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 едем, едем, </a:t>
            </a:r>
            <a:r>
              <a:rPr lang="ru-RU" dirty="0" smtClean="0"/>
              <a:t>едем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далекие края,</a:t>
            </a:r>
            <a:br>
              <a:rPr lang="ru-RU" dirty="0" smtClean="0"/>
            </a:br>
            <a:r>
              <a:rPr lang="ru-RU" dirty="0" smtClean="0"/>
              <a:t>Хорошие соседи,</a:t>
            </a:r>
            <a:br>
              <a:rPr lang="ru-RU" dirty="0" smtClean="0"/>
            </a:br>
            <a:r>
              <a:rPr lang="ru-RU" dirty="0" smtClean="0"/>
              <a:t>Счастливые друзья</a:t>
            </a:r>
          </a:p>
          <a:p>
            <a:endParaRPr lang="ru-RU" dirty="0" smtClean="0"/>
          </a:p>
          <a:p>
            <a:r>
              <a:rPr lang="ru-RU" dirty="0" smtClean="0"/>
              <a:t>Нам весело живется,</a:t>
            </a:r>
            <a:br>
              <a:rPr lang="ru-RU" dirty="0" smtClean="0"/>
            </a:br>
            <a:r>
              <a:rPr lang="ru-RU" dirty="0" smtClean="0"/>
              <a:t>Мы песенку поем,</a:t>
            </a:r>
            <a:br>
              <a:rPr lang="ru-RU" dirty="0" smtClean="0"/>
            </a:br>
            <a:r>
              <a:rPr lang="ru-RU" dirty="0" smtClean="0"/>
              <a:t>И в песенке поется</a:t>
            </a:r>
            <a:br>
              <a:rPr lang="ru-RU" dirty="0" smtClean="0"/>
            </a:br>
            <a:r>
              <a:rPr lang="ru-RU" dirty="0" smtClean="0"/>
              <a:t>О том, как мы живем.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Красота! Красота! </a:t>
            </a:r>
            <a:br>
              <a:rPr lang="ru-RU" dirty="0" smtClean="0"/>
            </a:br>
            <a:r>
              <a:rPr lang="ru-RU" dirty="0" smtClean="0"/>
              <a:t>Мы везем с собой кота,</a:t>
            </a:r>
            <a:br>
              <a:rPr lang="ru-RU" dirty="0" smtClean="0"/>
            </a:br>
            <a:r>
              <a:rPr lang="ru-RU" dirty="0" smtClean="0"/>
              <a:t>Чижика, собаку,</a:t>
            </a:r>
            <a:br>
              <a:rPr lang="ru-RU" dirty="0" smtClean="0"/>
            </a:br>
            <a:r>
              <a:rPr lang="ru-RU" dirty="0" smtClean="0"/>
              <a:t>Петьку-забияку,</a:t>
            </a:r>
            <a:br>
              <a:rPr lang="ru-RU" dirty="0" smtClean="0"/>
            </a:br>
            <a:r>
              <a:rPr lang="ru-RU" dirty="0" smtClean="0"/>
              <a:t>Обезьяну, попугая —</a:t>
            </a:r>
            <a:br>
              <a:rPr lang="ru-RU" dirty="0" smtClean="0"/>
            </a:br>
            <a:r>
              <a:rPr lang="ru-RU" dirty="0" smtClean="0"/>
              <a:t>Вот компания какая!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429132"/>
            <a:ext cx="166211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С.Михалков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«</a:t>
            </a:r>
            <a:r>
              <a:rPr lang="ru-RU" sz="4000" i="1" dirty="0" smtClean="0"/>
              <a:t>Дядя Степа» </a:t>
            </a:r>
            <a:endParaRPr lang="ru-RU" sz="4000" i="1" dirty="0" smtClean="0"/>
          </a:p>
          <a:p>
            <a:r>
              <a:rPr lang="ru-RU" sz="4000" i="1" dirty="0" smtClean="0"/>
              <a:t>По </a:t>
            </a:r>
            <a:r>
              <a:rPr lang="ru-RU" sz="4000" i="1" dirty="0" smtClean="0"/>
              <a:t>прозванью </a:t>
            </a:r>
            <a:r>
              <a:rPr lang="ru-RU" sz="4000" i="1" dirty="0" smtClean="0"/>
              <a:t>Каланча</a:t>
            </a:r>
          </a:p>
          <a:p>
            <a:r>
              <a:rPr lang="ru-RU" sz="4000" i="1" dirty="0" smtClean="0"/>
              <a:t>Степанов</a:t>
            </a:r>
            <a:endParaRPr lang="ru-RU" sz="4000" dirty="0"/>
          </a:p>
        </p:txBody>
      </p:sp>
      <p:pic>
        <p:nvPicPr>
          <p:cNvPr id="1027" name="Picture 3" descr="C:\Users\IBM\Desktop\otkr-valk-styop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71480"/>
            <a:ext cx="3513820" cy="575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Любимые  стихи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000" i="1" dirty="0" smtClean="0"/>
              <a:t>Мальчик Витя по прозвищу Мимоза   </a:t>
            </a:r>
          </a:p>
          <a:p>
            <a:r>
              <a:rPr lang="ru-RU" sz="2000" dirty="0" smtClean="0"/>
              <a:t>Сергей Михалков</a:t>
            </a:r>
          </a:p>
          <a:p>
            <a:r>
              <a:rPr lang="ru-RU" sz="2000" dirty="0" smtClean="0"/>
              <a:t>ПРО МИМОЗУ</a:t>
            </a:r>
          </a:p>
          <a:p>
            <a:r>
              <a:rPr lang="ru-RU" sz="1100" b="1" dirty="0" smtClean="0"/>
              <a:t>Это кто накрыт в кровати</a:t>
            </a:r>
            <a:br>
              <a:rPr lang="ru-RU" sz="1100" b="1" dirty="0" smtClean="0"/>
            </a:br>
            <a:r>
              <a:rPr lang="ru-RU" sz="1100" b="1" dirty="0" smtClean="0"/>
              <a:t>Одеялами на вате?</a:t>
            </a:r>
            <a:br>
              <a:rPr lang="ru-RU" sz="1100" b="1" dirty="0" smtClean="0"/>
            </a:br>
            <a:r>
              <a:rPr lang="ru-RU" sz="1100" b="1" dirty="0" smtClean="0"/>
              <a:t>Кто лежит на трех подушках</a:t>
            </a:r>
            <a:br>
              <a:rPr lang="ru-RU" sz="1100" b="1" dirty="0" smtClean="0"/>
            </a:br>
            <a:r>
              <a:rPr lang="ru-RU" sz="1100" b="1" dirty="0" smtClean="0"/>
              <a:t>Перед столиком с едой</a:t>
            </a:r>
            <a:br>
              <a:rPr lang="ru-RU" sz="1100" b="1" dirty="0" smtClean="0"/>
            </a:br>
            <a:r>
              <a:rPr lang="ru-RU" sz="1100" b="1" dirty="0" smtClean="0"/>
              <a:t>И, одевшись еле-еле,</a:t>
            </a:r>
            <a:br>
              <a:rPr lang="ru-RU" sz="1100" b="1" dirty="0" smtClean="0"/>
            </a:br>
            <a:r>
              <a:rPr lang="ru-RU" sz="1100" b="1" dirty="0" smtClean="0"/>
              <a:t>Не убрав своей постели,</a:t>
            </a:r>
            <a:br>
              <a:rPr lang="ru-RU" sz="1100" b="1" dirty="0" smtClean="0"/>
            </a:br>
            <a:r>
              <a:rPr lang="ru-RU" sz="1100" b="1" dirty="0" smtClean="0"/>
              <a:t>Осторожно моет щеки</a:t>
            </a:r>
            <a:br>
              <a:rPr lang="ru-RU" sz="1100" b="1" dirty="0" smtClean="0"/>
            </a:br>
            <a:r>
              <a:rPr lang="ru-RU" sz="1100" b="1" dirty="0" smtClean="0"/>
              <a:t>Кипяченою водой?</a:t>
            </a:r>
          </a:p>
          <a:p>
            <a:r>
              <a:rPr lang="ru-RU" sz="1100" b="1" dirty="0" smtClean="0"/>
              <a:t>Это, верно, дряхлый дед</a:t>
            </a:r>
            <a:br>
              <a:rPr lang="ru-RU" sz="1100" b="1" dirty="0" smtClean="0"/>
            </a:br>
            <a:r>
              <a:rPr lang="ru-RU" sz="1100" b="1" dirty="0" smtClean="0"/>
              <a:t>Ста четырнадцати лет?</a:t>
            </a:r>
            <a:br>
              <a:rPr lang="ru-RU" sz="1100" b="1" dirty="0" smtClean="0"/>
            </a:br>
            <a:r>
              <a:rPr lang="ru-RU" sz="1100" b="1" dirty="0" smtClean="0"/>
              <a:t>Нет.</a:t>
            </a:r>
          </a:p>
          <a:p>
            <a:r>
              <a:rPr lang="ru-RU" sz="1100" b="1" dirty="0" smtClean="0"/>
              <a:t>Кто, набив пирожным рот,</a:t>
            </a:r>
            <a:br>
              <a:rPr lang="ru-RU" sz="1100" b="1" dirty="0" smtClean="0"/>
            </a:br>
            <a:r>
              <a:rPr lang="ru-RU" sz="1100" b="1" dirty="0" smtClean="0"/>
              <a:t>Говорит: — А где компот?</a:t>
            </a:r>
            <a:br>
              <a:rPr lang="ru-RU" sz="1100" b="1" dirty="0" smtClean="0"/>
            </a:br>
            <a:r>
              <a:rPr lang="ru-RU" sz="1100" b="1" dirty="0" smtClean="0"/>
              <a:t>Дайте то,</a:t>
            </a:r>
            <a:br>
              <a:rPr lang="ru-RU" sz="1100" b="1" dirty="0" smtClean="0"/>
            </a:br>
            <a:r>
              <a:rPr lang="ru-RU" sz="1100" b="1" dirty="0" smtClean="0"/>
              <a:t>Подайте это,</a:t>
            </a:r>
            <a:br>
              <a:rPr lang="ru-RU" sz="1100" b="1" dirty="0" smtClean="0"/>
            </a:br>
            <a:r>
              <a:rPr lang="ru-RU" sz="1100" b="1" dirty="0" smtClean="0"/>
              <a:t>Сделайте наоборот!</a:t>
            </a:r>
          </a:p>
          <a:p>
            <a:r>
              <a:rPr lang="ru-RU" sz="1100" b="1" dirty="0" smtClean="0"/>
              <a:t>Это, верно, инвалид</a:t>
            </a:r>
            <a:br>
              <a:rPr lang="ru-RU" sz="1100" b="1" dirty="0" smtClean="0"/>
            </a:br>
            <a:r>
              <a:rPr lang="ru-RU" sz="1100" b="1" dirty="0" smtClean="0"/>
              <a:t>Говорит?</a:t>
            </a:r>
            <a:br>
              <a:rPr lang="ru-RU" sz="1100" b="1" dirty="0" smtClean="0"/>
            </a:br>
            <a:r>
              <a:rPr lang="ru-RU" sz="1100" b="1" dirty="0" smtClean="0"/>
              <a:t>Нет.</a:t>
            </a:r>
          </a:p>
          <a:p>
            <a:endParaRPr lang="ru-RU" sz="3200" dirty="0"/>
          </a:p>
        </p:txBody>
      </p:sp>
      <p:pic>
        <p:nvPicPr>
          <p:cNvPr id="9" name="Содержимое 8" descr="http://detochki-doma.ru/wp-content/uploads/2012/05/Mihalkov.-Pro-mimozu-3-266x300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342902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1" descr="http://detochki-doma.ru/wp-content/uploads/2012/05/Mihalkov.-Pro-mimozu-4-300x2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714356"/>
            <a:ext cx="2857500" cy="2476500"/>
          </a:xfrm>
          <a:prstGeom prst="rect">
            <a:avLst/>
          </a:prstGeom>
          <a:noFill/>
        </p:spPr>
      </p:pic>
      <p:pic>
        <p:nvPicPr>
          <p:cNvPr id="2050" name="Рисунок 12" descr="http://detochki-doma.ru/wp-content/uploads/2012/05/pro-mimozu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429000"/>
            <a:ext cx="2943225" cy="2495550"/>
          </a:xfrm>
          <a:prstGeom prst="rect">
            <a:avLst/>
          </a:prstGeom>
          <a:noFill/>
        </p:spPr>
      </p:pic>
      <p:pic>
        <p:nvPicPr>
          <p:cNvPr id="2049" name="Рисунок 13" descr="http://detochki-doma.ru/wp-content/uploads/2012/05/Mihalkov.-Pro-mimoz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000504"/>
            <a:ext cx="2714625" cy="248602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Кто же это?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500042"/>
            <a:ext cx="30003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Почему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Тащат валенки ему,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Меховые рукавицы,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Чтобы мог он руки греть,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 не мог он простудиться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от гриппа умереть,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Если солнце светит с неба,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Если снег полгода не был?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Может, он на полюс едет,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Где во льдах живут медведи?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Нет.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Хорошенько посмотрите -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Это просто мальчик Витя,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Мамин Витя,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Папин Витя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Из квартиры номер шесть.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7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потому,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все прощается ему,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живет он в новом доме,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готовый ни к чему.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 к тому, чтоб стать пилотом,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Быть отважным моряком,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 лежать за пулеметом,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Управлять грузовиком.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растет, боясь мороза,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 папы с мамой на виду,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растение мимоза</a:t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ботаническом саду.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9" y="3000372"/>
            <a:ext cx="2071702" cy="2428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Это он лежит в кровати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одеялами на вате,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Кроме плюшек и пирожных,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Ничего не хочет есть.</a:t>
            </a:r>
            <a:endParaRPr lang="ru-RU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Почему?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потому,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только он глаза откроет,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Ставят градусник ему,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Обувают,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Одевают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всегда, в любом часу,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попросит </a:t>
            </a:r>
            <a:r>
              <a:rPr lang="ru-RU" sz="900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то несут.</a:t>
            </a:r>
            <a:endParaRPr lang="ru-RU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Если утром сладок сон -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Целый день в кровати он.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Если в тучах небосклон -</a:t>
            </a:r>
            <a:b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Целый день в галошах он.</a:t>
            </a:r>
            <a:endParaRPr lang="ru-RU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Почему?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15008" y="500042"/>
            <a:ext cx="278608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потому,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все прощается ему,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живет он в новом доме,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готовый ни к чему.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 к тому, чтоб стать пилотом,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Быть отважным моряком,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 лежать за пулеметом,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Управлять грузовиком.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растет, боясь мороза,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 папы с мамой на виду,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растение мимоза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ботаническом саду.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 что у вас?</a:t>
            </a:r>
            <a:endParaRPr lang="ru-RU" dirty="0"/>
          </a:p>
        </p:txBody>
      </p:sp>
      <p:pic>
        <p:nvPicPr>
          <p:cNvPr id="20482" name="Picture 2" descr="C:\Users\IBM\Desktop\i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3571900" cy="500066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Кто на лавочке сидел,</a:t>
            </a:r>
            <a:br>
              <a:rPr lang="ru-RU" dirty="0" smtClean="0"/>
            </a:br>
            <a:r>
              <a:rPr lang="ru-RU" dirty="0" smtClean="0"/>
              <a:t>Кто на улицу глядел,</a:t>
            </a:r>
            <a:br>
              <a:rPr lang="ru-RU" dirty="0" smtClean="0"/>
            </a:br>
            <a:r>
              <a:rPr lang="ru-RU" dirty="0" smtClean="0"/>
              <a:t>Толя пел, Борис молчал,</a:t>
            </a:r>
            <a:br>
              <a:rPr lang="ru-RU" dirty="0" smtClean="0"/>
            </a:br>
            <a:r>
              <a:rPr lang="ru-RU" dirty="0" smtClean="0"/>
              <a:t>Николай ногой качал.</a:t>
            </a:r>
          </a:p>
          <a:p>
            <a:r>
              <a:rPr lang="ru-RU" dirty="0" smtClean="0"/>
              <a:t>Дело было вечером,</a:t>
            </a:r>
            <a:br>
              <a:rPr lang="ru-RU" dirty="0" smtClean="0"/>
            </a:br>
            <a:r>
              <a:rPr lang="ru-RU" dirty="0" smtClean="0"/>
              <a:t>Делать было нечего.</a:t>
            </a:r>
          </a:p>
          <a:p>
            <a:r>
              <a:rPr lang="ru-RU" dirty="0" smtClean="0"/>
              <a:t>Галка села на заборе,</a:t>
            </a:r>
            <a:br>
              <a:rPr lang="ru-RU" dirty="0" smtClean="0"/>
            </a:br>
            <a:r>
              <a:rPr lang="ru-RU" dirty="0" smtClean="0"/>
              <a:t>Кот забрался на чердак.</a:t>
            </a:r>
            <a:br>
              <a:rPr lang="ru-RU" dirty="0" smtClean="0"/>
            </a:br>
            <a:r>
              <a:rPr lang="ru-RU" dirty="0" smtClean="0"/>
              <a:t>Тут сказал ребятам Боря</a:t>
            </a:r>
            <a:br>
              <a:rPr lang="ru-RU" dirty="0" smtClean="0"/>
            </a:br>
            <a:r>
              <a:rPr lang="ru-RU" dirty="0" smtClean="0"/>
              <a:t>Просто так</a:t>
            </a:r>
            <a:r>
              <a:rPr lang="ru-RU" dirty="0" smtClean="0"/>
              <a:t>: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- А у меня в кармане гвоздь.</a:t>
            </a:r>
            <a:br>
              <a:rPr lang="ru-RU" dirty="0" smtClean="0"/>
            </a:br>
            <a:r>
              <a:rPr lang="ru-RU" dirty="0" smtClean="0"/>
              <a:t>А у вас?</a:t>
            </a:r>
          </a:p>
          <a:p>
            <a:r>
              <a:rPr lang="ru-RU" dirty="0" smtClean="0"/>
              <a:t>- А у нас сегодня гость.</a:t>
            </a:r>
            <a:br>
              <a:rPr lang="ru-RU" dirty="0" smtClean="0"/>
            </a:br>
            <a:r>
              <a:rPr lang="ru-RU" dirty="0" smtClean="0"/>
              <a:t>А у вас?</a:t>
            </a:r>
          </a:p>
          <a:p>
            <a:r>
              <a:rPr lang="ru-RU" dirty="0" smtClean="0"/>
              <a:t>- А у нас сегодня кошка</a:t>
            </a:r>
            <a:br>
              <a:rPr lang="ru-RU" dirty="0" smtClean="0"/>
            </a:br>
            <a:r>
              <a:rPr lang="ru-RU" dirty="0" smtClean="0"/>
              <a:t>Родила вчера котят.</a:t>
            </a:r>
            <a:br>
              <a:rPr lang="ru-RU" dirty="0" smtClean="0"/>
            </a:br>
            <a:r>
              <a:rPr lang="ru-RU" dirty="0" smtClean="0"/>
              <a:t>Котята выросли немножко,</a:t>
            </a:r>
            <a:br>
              <a:rPr lang="ru-RU" dirty="0" smtClean="0"/>
            </a:br>
            <a:r>
              <a:rPr lang="ru-RU" dirty="0" smtClean="0"/>
              <a:t>А есть из блюдца не хотят.</a:t>
            </a:r>
          </a:p>
          <a:p>
            <a:endParaRPr lang="ru-RU" sz="20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А у нас на кухне газ.</a:t>
            </a:r>
            <a:br>
              <a:rPr lang="ru-RU" dirty="0" smtClean="0"/>
            </a:br>
            <a:r>
              <a:rPr lang="ru-RU" dirty="0" smtClean="0"/>
              <a:t>А у вас</a:t>
            </a:r>
            <a:r>
              <a:rPr lang="ru-RU" sz="2000" dirty="0" smtClean="0"/>
              <a:t>?</a:t>
            </a:r>
          </a:p>
          <a:p>
            <a:r>
              <a:rPr lang="ru-RU" dirty="0" smtClean="0"/>
              <a:t>- </a:t>
            </a:r>
            <a:r>
              <a:rPr lang="ru-RU" dirty="0" smtClean="0"/>
              <a:t>А у нас водопровод.</a:t>
            </a:r>
            <a:br>
              <a:rPr lang="ru-RU" dirty="0" smtClean="0"/>
            </a:br>
            <a:r>
              <a:rPr lang="ru-RU" dirty="0" smtClean="0"/>
              <a:t>Вот.</a:t>
            </a:r>
          </a:p>
          <a:p>
            <a:r>
              <a:rPr lang="ru-RU" dirty="0" smtClean="0"/>
              <a:t>- А из нашего окна</a:t>
            </a:r>
            <a:br>
              <a:rPr lang="ru-RU" dirty="0" smtClean="0"/>
            </a:br>
            <a:r>
              <a:rPr lang="ru-RU" dirty="0" smtClean="0"/>
              <a:t>Площадь Красная видна.</a:t>
            </a:r>
            <a:br>
              <a:rPr lang="ru-RU" dirty="0" smtClean="0"/>
            </a:br>
            <a:r>
              <a:rPr lang="ru-RU" dirty="0" smtClean="0"/>
              <a:t>А из вашего окошка</a:t>
            </a:r>
            <a:br>
              <a:rPr lang="ru-RU" dirty="0" smtClean="0"/>
            </a:br>
            <a:r>
              <a:rPr lang="ru-RU" dirty="0" smtClean="0"/>
              <a:t>Только улица немножко.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 что  у  вас?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285860"/>
            <a:ext cx="4191000" cy="5038740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9600" dirty="0" smtClean="0"/>
              <a:t>       </a:t>
            </a:r>
            <a:r>
              <a:rPr lang="ru-RU" sz="9600" dirty="0" smtClean="0"/>
              <a:t>Мы гуляли по </a:t>
            </a:r>
            <a:r>
              <a:rPr lang="ru-RU" sz="9600" dirty="0" err="1" smtClean="0"/>
              <a:t>Неглинной</a:t>
            </a:r>
            <a:r>
              <a:rPr lang="ru-RU" sz="9600" dirty="0" smtClean="0"/>
              <a:t>,</a:t>
            </a:r>
            <a:br>
              <a:rPr lang="ru-RU" sz="9600" dirty="0" smtClean="0"/>
            </a:br>
            <a:r>
              <a:rPr lang="ru-RU" sz="9600" dirty="0" smtClean="0"/>
              <a:t>Заходили на бульвар,</a:t>
            </a:r>
            <a:br>
              <a:rPr lang="ru-RU" sz="9600" dirty="0" smtClean="0"/>
            </a:br>
            <a:r>
              <a:rPr lang="ru-RU" sz="9600" dirty="0" smtClean="0"/>
              <a:t>Нам купили синий-синий,</a:t>
            </a:r>
            <a:br>
              <a:rPr lang="ru-RU" sz="9600" dirty="0" smtClean="0"/>
            </a:br>
            <a:r>
              <a:rPr lang="ru-RU" sz="9600" dirty="0" smtClean="0"/>
              <a:t>Презелёный красный шар.</a:t>
            </a:r>
          </a:p>
          <a:p>
            <a:r>
              <a:rPr lang="ru-RU" sz="9600" dirty="0" smtClean="0"/>
              <a:t>- А у нас огонь погас -</a:t>
            </a:r>
            <a:br>
              <a:rPr lang="ru-RU" sz="9600" dirty="0" smtClean="0"/>
            </a:br>
            <a:r>
              <a:rPr lang="ru-RU" sz="9600" dirty="0" smtClean="0"/>
              <a:t>Это раз.</a:t>
            </a:r>
            <a:br>
              <a:rPr lang="ru-RU" sz="9600" dirty="0" smtClean="0"/>
            </a:br>
            <a:r>
              <a:rPr lang="ru-RU" sz="9600" dirty="0" smtClean="0"/>
              <a:t>Грузовик привёз дрова -</a:t>
            </a:r>
            <a:br>
              <a:rPr lang="ru-RU" sz="9600" dirty="0" smtClean="0"/>
            </a:br>
            <a:r>
              <a:rPr lang="ru-RU" sz="9600" dirty="0" smtClean="0"/>
              <a:t>Это два.</a:t>
            </a:r>
            <a:br>
              <a:rPr lang="ru-RU" sz="9600" dirty="0" smtClean="0"/>
            </a:br>
            <a:r>
              <a:rPr lang="ru-RU" sz="9600" dirty="0" smtClean="0"/>
              <a:t>А в-четвёртых, наша мама</a:t>
            </a:r>
            <a:br>
              <a:rPr lang="ru-RU" sz="9600" dirty="0" smtClean="0"/>
            </a:br>
            <a:r>
              <a:rPr lang="ru-RU" sz="9600" dirty="0" smtClean="0"/>
              <a:t>Отправляется в полёт,</a:t>
            </a:r>
            <a:br>
              <a:rPr lang="ru-RU" sz="9600" dirty="0" smtClean="0"/>
            </a:br>
            <a:r>
              <a:rPr lang="ru-RU" sz="9600" dirty="0" smtClean="0"/>
              <a:t>Потому что наша мама</a:t>
            </a:r>
            <a:br>
              <a:rPr lang="ru-RU" sz="9600" dirty="0" smtClean="0"/>
            </a:br>
            <a:r>
              <a:rPr lang="ru-RU" sz="9600" dirty="0" smtClean="0"/>
              <a:t>Называется пилот.</a:t>
            </a:r>
          </a:p>
          <a:p>
            <a:r>
              <a:rPr lang="ru-RU" sz="9600" dirty="0" smtClean="0"/>
              <a:t>С лесенки ответил Вова:</a:t>
            </a:r>
            <a:br>
              <a:rPr lang="ru-RU" sz="9600" dirty="0" smtClean="0"/>
            </a:br>
            <a:r>
              <a:rPr lang="ru-RU" sz="9600" dirty="0" smtClean="0"/>
              <a:t>- Мама - лётчик?</a:t>
            </a:r>
            <a:br>
              <a:rPr lang="ru-RU" sz="9600" dirty="0" smtClean="0"/>
            </a:br>
            <a:r>
              <a:rPr lang="ru-RU" sz="9600" dirty="0" smtClean="0"/>
              <a:t>Что ж такого!</a:t>
            </a:r>
            <a:br>
              <a:rPr lang="ru-RU" sz="9600" dirty="0" smtClean="0"/>
            </a:br>
            <a:r>
              <a:rPr lang="ru-RU" sz="9600" dirty="0" smtClean="0"/>
              <a:t>Вот у Коли, например,</a:t>
            </a:r>
            <a:br>
              <a:rPr lang="ru-RU" sz="9600" dirty="0" smtClean="0"/>
            </a:br>
            <a:r>
              <a:rPr lang="ru-RU" sz="9600" dirty="0" smtClean="0"/>
              <a:t>Мама - милиционер.</a:t>
            </a:r>
            <a:br>
              <a:rPr lang="ru-RU" sz="9600" dirty="0" smtClean="0"/>
            </a:br>
            <a:r>
              <a:rPr lang="ru-RU" sz="9600" dirty="0" smtClean="0"/>
              <a:t>А у Толи и у Веры</a:t>
            </a:r>
            <a:br>
              <a:rPr lang="ru-RU" sz="9600" dirty="0" smtClean="0"/>
            </a:br>
            <a:endParaRPr lang="ru-RU" sz="9600" dirty="0" smtClean="0"/>
          </a:p>
          <a:p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>-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1200" dirty="0" smtClean="0"/>
              <a:t>Обе мамы - инженеры.</a:t>
            </a:r>
          </a:p>
          <a:p>
            <a:r>
              <a:rPr lang="ru-RU" sz="11200" dirty="0" smtClean="0"/>
              <a:t>А у Лёвы мама - повар.</a:t>
            </a:r>
            <a:br>
              <a:rPr lang="ru-RU" sz="11200" dirty="0" smtClean="0"/>
            </a:br>
            <a:r>
              <a:rPr lang="ru-RU" sz="11200" dirty="0" smtClean="0"/>
              <a:t>Мама - лётчик?</a:t>
            </a:r>
            <a:br>
              <a:rPr lang="ru-RU" sz="11200" dirty="0" smtClean="0"/>
            </a:br>
            <a:r>
              <a:rPr lang="ru-RU" sz="11200" dirty="0" smtClean="0"/>
              <a:t>Что ж такого!</a:t>
            </a:r>
          </a:p>
          <a:p>
            <a:r>
              <a:rPr lang="ru-RU" sz="11200" dirty="0" smtClean="0"/>
              <a:t>- Всех важней,- сказала </a:t>
            </a:r>
            <a:r>
              <a:rPr lang="ru-RU" sz="11200" dirty="0" err="1" smtClean="0"/>
              <a:t>Ната</a:t>
            </a:r>
            <a:r>
              <a:rPr lang="ru-RU" sz="11200" dirty="0" smtClean="0"/>
              <a:t>,-</a:t>
            </a:r>
            <a:br>
              <a:rPr lang="ru-RU" sz="11200" dirty="0" smtClean="0"/>
            </a:br>
            <a:r>
              <a:rPr lang="ru-RU" sz="11200" dirty="0" smtClean="0"/>
              <a:t>Мама вагоновожатый,</a:t>
            </a:r>
            <a:br>
              <a:rPr lang="ru-RU" sz="11200" dirty="0" smtClean="0"/>
            </a:br>
            <a:r>
              <a:rPr lang="ru-RU" sz="11200" dirty="0" smtClean="0"/>
              <a:t>Потому что до Зацепы</a:t>
            </a:r>
            <a:br>
              <a:rPr lang="ru-RU" sz="11200" dirty="0" smtClean="0"/>
            </a:br>
            <a:r>
              <a:rPr lang="ru-RU" sz="11200" dirty="0" smtClean="0"/>
              <a:t>Водит мама два прицепа.</a:t>
            </a:r>
          </a:p>
          <a:p>
            <a:endParaRPr lang="ru-RU" sz="11200" dirty="0" smtClean="0"/>
          </a:p>
          <a:p>
            <a:endParaRPr lang="ru-RU" sz="112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122</Words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Наши любимые писатели</vt:lpstr>
      <vt:lpstr>Детство  и  ранние  годы </vt:lpstr>
      <vt:lpstr>Песенка  друзей</vt:lpstr>
      <vt:lpstr>С.Михалков</vt:lpstr>
      <vt:lpstr>Любимые  стихи</vt:lpstr>
      <vt:lpstr>Слайд 6</vt:lpstr>
      <vt:lpstr>А  что у вас?</vt:lpstr>
      <vt:lpstr>Слайд 8</vt:lpstr>
      <vt:lpstr>А  что  у  вас?</vt:lpstr>
      <vt:lpstr>А  что  у  вас?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любимые писатели</dc:title>
  <dc:creator>IBM</dc:creator>
  <cp:lastModifiedBy>IBM</cp:lastModifiedBy>
  <cp:revision>11</cp:revision>
  <dcterms:created xsi:type="dcterms:W3CDTF">2013-03-12T20:58:07Z</dcterms:created>
  <dcterms:modified xsi:type="dcterms:W3CDTF">2013-03-12T22:16:46Z</dcterms:modified>
</cp:coreProperties>
</file>