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03B073C-9118-4ED8-82C5-1F5D59EE92F7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B8310EA-57F6-43C1-918B-868AC0D1F01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-25540"/>
            <a:ext cx="5040560" cy="180263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66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208884"/>
            <a:ext cx="4032448" cy="1752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Автор проекта: </a:t>
            </a:r>
          </a:p>
          <a:p>
            <a:pPr algn="just"/>
            <a:r>
              <a:rPr lang="ru-RU" sz="2400" dirty="0" smtClean="0"/>
              <a:t>ученица 1 «А» класса </a:t>
            </a:r>
          </a:p>
          <a:p>
            <a:pPr algn="just"/>
            <a:r>
              <a:rPr lang="ru-RU" sz="2400" dirty="0" smtClean="0"/>
              <a:t>ГБОУ СОШ №49  </a:t>
            </a:r>
          </a:p>
          <a:p>
            <a:pPr algn="just"/>
            <a:r>
              <a:rPr lang="ru-RU" sz="2800" b="1" i="1" dirty="0" err="1" smtClean="0"/>
              <a:t>Гомырева</a:t>
            </a:r>
            <a:r>
              <a:rPr lang="ru-RU" sz="2800" b="1" i="1" dirty="0" smtClean="0"/>
              <a:t> Варя</a:t>
            </a:r>
            <a:endParaRPr lang="ru-RU" sz="28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48880"/>
            <a:ext cx="3717964" cy="33123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76672"/>
            <a:ext cx="1704975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2915816" y="611228"/>
            <a:ext cx="3888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cap="all" dirty="0">
                <a:ln w="0"/>
                <a:solidFill>
                  <a:srgbClr val="ACCBF9">
                    <a:lumMod val="50000"/>
                  </a:srgbClr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БУКВА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89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764704"/>
            <a:ext cx="6264696" cy="53285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348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76673"/>
            <a:ext cx="4896544" cy="2088231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БУКВА  </a:t>
            </a:r>
            <a:r>
              <a:rPr lang="ru-RU" sz="7200" b="1" dirty="0" smtClean="0">
                <a:solidFill>
                  <a:srgbClr val="FF0000"/>
                </a:solidFill>
              </a:rPr>
              <a:t>Г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FFFF00"/>
                </a:solidFill>
              </a:rPr>
              <a:t/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>4-ая </a:t>
            </a:r>
            <a:r>
              <a:rPr lang="ru-RU" sz="3200" dirty="0" smtClean="0">
                <a:solidFill>
                  <a:srgbClr val="FFFF00"/>
                </a:solidFill>
              </a:rPr>
              <a:t>буква алфавита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>
                <a:effectLst/>
              </a:rPr>
              <a:t>Буква </a:t>
            </a:r>
            <a:r>
              <a:rPr lang="ru-RU" sz="4400" dirty="0">
                <a:solidFill>
                  <a:srgbClr val="C00000"/>
                </a:solidFill>
                <a:effectLst/>
              </a:rPr>
              <a:t>Г</a:t>
            </a:r>
            <a:r>
              <a:rPr lang="ru-RU" sz="3200" dirty="0">
                <a:effectLst/>
              </a:rPr>
              <a:t> </a:t>
            </a:r>
            <a:r>
              <a:rPr lang="ru-RU" sz="3200">
                <a:effectLst/>
              </a:rPr>
              <a:t>обозначает </a:t>
            </a:r>
            <a:r>
              <a:rPr lang="ru-RU" sz="3200" smtClean="0">
                <a:effectLst/>
              </a:rPr>
              <a:t/>
            </a:r>
            <a:br>
              <a:rPr lang="ru-RU" sz="3200" smtClean="0">
                <a:effectLst/>
              </a:rPr>
            </a:br>
            <a:r>
              <a:rPr lang="ru-RU" sz="3200" smtClean="0">
                <a:effectLst/>
              </a:rPr>
              <a:t>согласный </a:t>
            </a:r>
            <a:r>
              <a:rPr lang="ru-RU" sz="3200" dirty="0">
                <a:effectLst/>
              </a:rPr>
              <a:t>звонкий звук: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твердый </a:t>
            </a:r>
            <a:r>
              <a:rPr lang="ru-RU" sz="4400" dirty="0" smtClean="0">
                <a:solidFill>
                  <a:srgbClr val="FFC000"/>
                </a:solidFill>
                <a:effectLst/>
              </a:rPr>
              <a:t>[ Г ]</a:t>
            </a:r>
            <a:r>
              <a:rPr lang="ru-RU" sz="3200" dirty="0" smtClean="0">
                <a:solidFill>
                  <a:srgbClr val="FFC000"/>
                </a:solidFill>
                <a:effectLst/>
              </a:rPr>
              <a:t> (галка, гусь, голубь)</a:t>
            </a:r>
            <a:br>
              <a:rPr lang="ru-RU" sz="3200" dirty="0" smtClean="0">
                <a:solidFill>
                  <a:srgbClr val="FFC000"/>
                </a:solidFill>
                <a:effectLst/>
              </a:rPr>
            </a:br>
            <a:r>
              <a:rPr lang="ru-RU" sz="3200" dirty="0" smtClean="0">
                <a:effectLst/>
              </a:rPr>
              <a:t>и </a:t>
            </a:r>
            <a:r>
              <a:rPr lang="ru-RU" sz="3200" dirty="0">
                <a:effectLst/>
              </a:rPr>
              <a:t>мягкий </a:t>
            </a:r>
            <a:r>
              <a:rPr lang="ru-RU" sz="4400" dirty="0" smtClean="0">
                <a:solidFill>
                  <a:srgbClr val="FFC000"/>
                </a:solidFill>
                <a:effectLst/>
              </a:rPr>
              <a:t>[ Г‘ ] </a:t>
            </a:r>
            <a:r>
              <a:rPr lang="ru-RU" sz="3200" dirty="0" smtClean="0">
                <a:solidFill>
                  <a:srgbClr val="FFC000"/>
                </a:solidFill>
                <a:effectLst/>
              </a:rPr>
              <a:t>(гитара)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620688"/>
            <a:ext cx="2592288" cy="25793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870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60648"/>
            <a:ext cx="1905000" cy="20859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Вот, подобно кочерге, </a:t>
            </a:r>
            <a:b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Горбит </a:t>
            </a:r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спину буква Г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84984"/>
            <a:ext cx="2556284" cy="26970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79912" y="3955839"/>
            <a:ext cx="4248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C000"/>
                </a:solidFill>
              </a:rPr>
              <a:t>Гром гремит, </a:t>
            </a:r>
            <a:endParaRPr lang="ru-RU" sz="3200" dirty="0" smtClean="0">
              <a:solidFill>
                <a:srgbClr val="FFC000"/>
              </a:solidFill>
            </a:endParaRPr>
          </a:p>
          <a:p>
            <a:r>
              <a:rPr lang="ru-RU" sz="3200" dirty="0" smtClean="0">
                <a:solidFill>
                  <a:srgbClr val="FFC000"/>
                </a:solidFill>
              </a:rPr>
              <a:t>и </a:t>
            </a:r>
            <a:r>
              <a:rPr lang="ru-RU" sz="3200" dirty="0">
                <a:solidFill>
                  <a:srgbClr val="FFC000"/>
                </a:solidFill>
              </a:rPr>
              <a:t>всякий </a:t>
            </a:r>
            <a:r>
              <a:rPr lang="ru-RU" sz="3200" dirty="0" smtClean="0">
                <a:solidFill>
                  <a:srgbClr val="FFC000"/>
                </a:solidFill>
              </a:rPr>
              <a:t>раз</a:t>
            </a:r>
          </a:p>
          <a:p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>
                <a:solidFill>
                  <a:srgbClr val="FFC000"/>
                </a:solidFill>
              </a:rPr>
              <a:t>Громко </a:t>
            </a:r>
            <a:r>
              <a:rPr lang="ru-RU" sz="3200" dirty="0" smtClean="0">
                <a:solidFill>
                  <a:srgbClr val="FFC000"/>
                </a:solidFill>
              </a:rPr>
              <a:t>Г </a:t>
            </a:r>
            <a:r>
              <a:rPr lang="ru-RU" sz="3200" dirty="0">
                <a:solidFill>
                  <a:srgbClr val="FFC000"/>
                </a:solidFill>
              </a:rPr>
              <a:t>гремит для нас.</a:t>
            </a:r>
            <a:br>
              <a:rPr lang="ru-RU" sz="3200" dirty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87513"/>
            <a:ext cx="2419031" cy="18349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543800" cy="91440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Какие слова начинаются      на букву «Г»?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638" y="3429000"/>
            <a:ext cx="1045029" cy="31011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57" y="3970764"/>
            <a:ext cx="762000" cy="2122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098337"/>
            <a:ext cx="1619250" cy="2200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286000" y="3477757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Говорю я вам друзья,</a:t>
            </a:r>
            <a:br>
              <a:rPr lang="ru-RU" sz="2800" b="1" dirty="0"/>
            </a:br>
            <a:r>
              <a:rPr lang="ru-RU" sz="2800" b="1" dirty="0"/>
              <a:t>Без буквы Г никак нельзя,</a:t>
            </a:r>
            <a:br>
              <a:rPr lang="ru-RU" sz="2800" b="1" dirty="0"/>
            </a:br>
            <a:r>
              <a:rPr lang="ru-RU" sz="2800" b="1" dirty="0"/>
              <a:t>Гвоздик, Галочка, грибок,</a:t>
            </a:r>
            <a:br>
              <a:rPr lang="ru-RU" sz="2800" b="1" dirty="0"/>
            </a:br>
            <a:r>
              <a:rPr lang="ru-RU" sz="2800" b="1" dirty="0"/>
              <a:t>Знать буквы надо на зубок!</a:t>
            </a:r>
          </a:p>
        </p:txBody>
      </p:sp>
    </p:spTree>
    <p:extLst>
      <p:ext uri="{BB962C8B-B14F-4D97-AF65-F5344CB8AC3E}">
        <p14:creationId xmlns:p14="http://schemas.microsoft.com/office/powerpoint/2010/main" val="31058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85801"/>
            <a:ext cx="7474024" cy="3657599"/>
          </a:xfrm>
        </p:spPr>
        <p:txBody>
          <a:bodyPr/>
          <a:lstStyle/>
          <a:p>
            <a:pPr marL="18288" indent="0" algn="ctr">
              <a:buNone/>
            </a:pPr>
            <a:r>
              <a:rPr lang="ru-RU" sz="3200" b="1" i="1" dirty="0" smtClean="0">
                <a:solidFill>
                  <a:srgbClr val="FFFF00"/>
                </a:solidFill>
              </a:rPr>
              <a:t>ПОПРОБУЙ ПОВТОРИТЬ</a:t>
            </a:r>
          </a:p>
          <a:p>
            <a:pPr marL="18288" indent="0">
              <a:buNone/>
            </a:pPr>
            <a:r>
              <a:rPr lang="ru-RU" sz="4000" b="1" dirty="0"/>
              <a:t>Галдят ГРАЧАТА на галчат, </a:t>
            </a:r>
            <a:br>
              <a:rPr lang="ru-RU" sz="4000" b="1" dirty="0"/>
            </a:br>
            <a:r>
              <a:rPr lang="ru-RU" sz="4000" b="1" dirty="0"/>
              <a:t>Глядят ГАЛЧАТА на грачат.</a:t>
            </a:r>
          </a:p>
          <a:p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140968"/>
            <a:ext cx="3168352" cy="2016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402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85</TotalTime>
  <Words>58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 </vt:lpstr>
      <vt:lpstr>Презентация PowerPoint</vt:lpstr>
      <vt:lpstr> 4-ая буква алфавита Буква Г обозначает  согласный звонкий звук:  твердый [ Г ] (галка, гусь, голубь) и мягкий [ Г‘ ] (гитара) </vt:lpstr>
      <vt:lpstr>.</vt:lpstr>
      <vt:lpstr>Какие слова начинаются      на букву «Г»?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«Г»</dc:title>
  <dc:creator>ANNA</dc:creator>
  <cp:lastModifiedBy>ANNA</cp:lastModifiedBy>
  <cp:revision>12</cp:revision>
  <dcterms:created xsi:type="dcterms:W3CDTF">2013-09-15T23:42:25Z</dcterms:created>
  <dcterms:modified xsi:type="dcterms:W3CDTF">2013-09-19T12:43:01Z</dcterms:modified>
</cp:coreProperties>
</file>