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70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148063" y="476673"/>
            <a:ext cx="3816425" cy="4464496"/>
          </a:xfrm>
        </p:spPr>
        <p:txBody>
          <a:bodyPr/>
          <a:lstStyle/>
          <a:p>
            <a:r>
              <a:rPr lang="ru-RU" dirty="0" smtClean="0"/>
              <a:t>Брахма,</a:t>
            </a:r>
            <a:br>
              <a:rPr lang="ru-RU" dirty="0" smtClean="0"/>
            </a:br>
            <a:r>
              <a:rPr lang="ru-RU" dirty="0" smtClean="0"/>
              <a:t>Вишну </a:t>
            </a:r>
            <a:br>
              <a:rPr lang="ru-RU" dirty="0" smtClean="0"/>
            </a:br>
            <a:r>
              <a:rPr lang="ru-RU" dirty="0" smtClean="0"/>
              <a:t>и</a:t>
            </a:r>
            <a:br>
              <a:rPr lang="ru-RU" dirty="0" smtClean="0"/>
            </a:br>
            <a:r>
              <a:rPr lang="ru-RU" dirty="0" smtClean="0"/>
              <a:t>Шива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60648"/>
            <a:ext cx="4764801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64087" y="548680"/>
            <a:ext cx="3384377" cy="5256583"/>
          </a:xfrm>
        </p:spPr>
        <p:txBody>
          <a:bodyPr>
            <a:normAutofit/>
          </a:bodyPr>
          <a:lstStyle/>
          <a:p>
            <a:r>
              <a:rPr lang="ru-RU" dirty="0" smtClean="0"/>
              <a:t>Брахма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индийский миф </a:t>
            </a:r>
            <a:br>
              <a:rPr lang="ru-RU" dirty="0" smtClean="0"/>
            </a:br>
            <a:r>
              <a:rPr lang="ru-RU" dirty="0" smtClean="0"/>
              <a:t>Творение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880139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9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3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Твердый переплет</vt:lpstr>
      <vt:lpstr>Брахма, Вишну  и Шива</vt:lpstr>
      <vt:lpstr>Брахма  индийский миф  Творение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Брахма, Вишну  и Шива</dc:title>
  <dc:creator>Светлана Викторовна</dc:creator>
  <cp:lastModifiedBy>Светлана Викторовна</cp:lastModifiedBy>
  <cp:revision>1</cp:revision>
  <dcterms:created xsi:type="dcterms:W3CDTF">2013-09-20T09:51:31Z</dcterms:created>
  <dcterms:modified xsi:type="dcterms:W3CDTF">2013-09-20T09:54:59Z</dcterms:modified>
</cp:coreProperties>
</file>